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36"/>
  </p:notesMasterIdLst>
  <p:handoutMasterIdLst>
    <p:handoutMasterId r:id="rId237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481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345" r:id="rId57"/>
    <p:sldId id="1482" r:id="rId58"/>
    <p:sldId id="1483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484" r:id="rId67"/>
    <p:sldId id="1485" r:id="rId68"/>
    <p:sldId id="1352" r:id="rId69"/>
    <p:sldId id="1486" r:id="rId70"/>
    <p:sldId id="1487" r:id="rId71"/>
    <p:sldId id="1488" r:id="rId72"/>
    <p:sldId id="1354" r:id="rId73"/>
    <p:sldId id="1355" r:id="rId74"/>
    <p:sldId id="1356" r:id="rId75"/>
    <p:sldId id="1357" r:id="rId76"/>
    <p:sldId id="1358" r:id="rId77"/>
    <p:sldId id="1359" r:id="rId78"/>
    <p:sldId id="1360" r:id="rId79"/>
    <p:sldId id="1361" r:id="rId80"/>
    <p:sldId id="1362" r:id="rId81"/>
    <p:sldId id="1363" r:id="rId82"/>
    <p:sldId id="1364" r:id="rId83"/>
    <p:sldId id="1365" r:id="rId84"/>
    <p:sldId id="1366" r:id="rId85"/>
    <p:sldId id="1367" r:id="rId86"/>
    <p:sldId id="1370" r:id="rId87"/>
    <p:sldId id="1368" r:id="rId88"/>
    <p:sldId id="1369" r:id="rId89"/>
    <p:sldId id="1371" r:id="rId90"/>
    <p:sldId id="1378" r:id="rId91"/>
    <p:sldId id="1372" r:id="rId92"/>
    <p:sldId id="1373" r:id="rId93"/>
    <p:sldId id="1375" r:id="rId94"/>
    <p:sldId id="1374" r:id="rId95"/>
    <p:sldId id="1376" r:id="rId96"/>
    <p:sldId id="1377" r:id="rId97"/>
    <p:sldId id="1381" r:id="rId98"/>
    <p:sldId id="1380" r:id="rId99"/>
    <p:sldId id="1379" r:id="rId100"/>
    <p:sldId id="1382" r:id="rId101"/>
    <p:sldId id="1383" r:id="rId102"/>
    <p:sldId id="1384" r:id="rId103"/>
    <p:sldId id="1385" r:id="rId104"/>
    <p:sldId id="1386" r:id="rId105"/>
    <p:sldId id="1387" r:id="rId106"/>
    <p:sldId id="1402" r:id="rId107"/>
    <p:sldId id="1388" r:id="rId108"/>
    <p:sldId id="1389" r:id="rId109"/>
    <p:sldId id="1390" r:id="rId110"/>
    <p:sldId id="1391" r:id="rId111"/>
    <p:sldId id="1392" r:id="rId112"/>
    <p:sldId id="1393" r:id="rId113"/>
    <p:sldId id="1395" r:id="rId114"/>
    <p:sldId id="1394" r:id="rId115"/>
    <p:sldId id="1396" r:id="rId116"/>
    <p:sldId id="1489" r:id="rId117"/>
    <p:sldId id="1397" r:id="rId118"/>
    <p:sldId id="1404" r:id="rId119"/>
    <p:sldId id="1403" r:id="rId120"/>
    <p:sldId id="1405" r:id="rId121"/>
    <p:sldId id="1406" r:id="rId122"/>
    <p:sldId id="1490" r:id="rId123"/>
    <p:sldId id="1491" r:id="rId124"/>
    <p:sldId id="1492" r:id="rId125"/>
    <p:sldId id="1493" r:id="rId126"/>
    <p:sldId id="1494" r:id="rId127"/>
    <p:sldId id="1495" r:id="rId128"/>
    <p:sldId id="1399" r:id="rId129"/>
    <p:sldId id="1400" r:id="rId130"/>
    <p:sldId id="1401" r:id="rId131"/>
    <p:sldId id="1496" r:id="rId132"/>
    <p:sldId id="1407" r:id="rId133"/>
    <p:sldId id="1408" r:id="rId134"/>
    <p:sldId id="1409" r:id="rId135"/>
    <p:sldId id="1410" r:id="rId136"/>
    <p:sldId id="1411" r:id="rId137"/>
    <p:sldId id="1412" r:id="rId138"/>
    <p:sldId id="1414" r:id="rId139"/>
    <p:sldId id="1413" r:id="rId140"/>
    <p:sldId id="1415" r:id="rId141"/>
    <p:sldId id="1416" r:id="rId142"/>
    <p:sldId id="1417" r:id="rId143"/>
    <p:sldId id="1418" r:id="rId144"/>
    <p:sldId id="1420" r:id="rId145"/>
    <p:sldId id="1421" r:id="rId146"/>
    <p:sldId id="1422" r:id="rId147"/>
    <p:sldId id="1423" r:id="rId148"/>
    <p:sldId id="1427" r:id="rId149"/>
    <p:sldId id="1424" r:id="rId150"/>
    <p:sldId id="1425" r:id="rId151"/>
    <p:sldId id="1445" r:id="rId152"/>
    <p:sldId id="1426" r:id="rId153"/>
    <p:sldId id="1428" r:id="rId154"/>
    <p:sldId id="1429" r:id="rId155"/>
    <p:sldId id="1430" r:id="rId156"/>
    <p:sldId id="1431" r:id="rId157"/>
    <p:sldId id="1432" r:id="rId158"/>
    <p:sldId id="1434" r:id="rId159"/>
    <p:sldId id="1435" r:id="rId160"/>
    <p:sldId id="1436" r:id="rId161"/>
    <p:sldId id="1437" r:id="rId162"/>
    <p:sldId id="1446" r:id="rId163"/>
    <p:sldId id="1438" r:id="rId164"/>
    <p:sldId id="1439" r:id="rId165"/>
    <p:sldId id="1442" r:id="rId166"/>
    <p:sldId id="1441" r:id="rId167"/>
    <p:sldId id="1440" r:id="rId168"/>
    <p:sldId id="1443" r:id="rId169"/>
    <p:sldId id="1444" r:id="rId170"/>
    <p:sldId id="1447" r:id="rId171"/>
    <p:sldId id="1448" r:id="rId172"/>
    <p:sldId id="1449" r:id="rId173"/>
    <p:sldId id="1450" r:id="rId174"/>
    <p:sldId id="1451" r:id="rId175"/>
    <p:sldId id="1452" r:id="rId176"/>
    <p:sldId id="1453" r:id="rId177"/>
    <p:sldId id="1454" r:id="rId178"/>
    <p:sldId id="1455" r:id="rId179"/>
    <p:sldId id="1456" r:id="rId180"/>
    <p:sldId id="1457" r:id="rId181"/>
    <p:sldId id="1458" r:id="rId182"/>
    <p:sldId id="1459" r:id="rId183"/>
    <p:sldId id="1460" r:id="rId184"/>
    <p:sldId id="1462" r:id="rId185"/>
    <p:sldId id="1497" r:id="rId186"/>
    <p:sldId id="1498" r:id="rId187"/>
    <p:sldId id="1499" r:id="rId188"/>
    <p:sldId id="1530" r:id="rId189"/>
    <p:sldId id="1500" r:id="rId190"/>
    <p:sldId id="1501" r:id="rId191"/>
    <p:sldId id="1502" r:id="rId192"/>
    <p:sldId id="1503" r:id="rId193"/>
    <p:sldId id="1504" r:id="rId194"/>
    <p:sldId id="1505" r:id="rId195"/>
    <p:sldId id="1506" r:id="rId196"/>
    <p:sldId id="1507" r:id="rId197"/>
    <p:sldId id="1508" r:id="rId198"/>
    <p:sldId id="1509" r:id="rId199"/>
    <p:sldId id="1518" r:id="rId200"/>
    <p:sldId id="1519" r:id="rId201"/>
    <p:sldId id="1520" r:id="rId202"/>
    <p:sldId id="1513" r:id="rId203"/>
    <p:sldId id="1514" r:id="rId204"/>
    <p:sldId id="1515" r:id="rId205"/>
    <p:sldId id="1516" r:id="rId206"/>
    <p:sldId id="1517" r:id="rId207"/>
    <p:sldId id="1521" r:id="rId208"/>
    <p:sldId id="1522" r:id="rId209"/>
    <p:sldId id="1523" r:id="rId210"/>
    <p:sldId id="1525" r:id="rId211"/>
    <p:sldId id="1526" r:id="rId212"/>
    <p:sldId id="1527" r:id="rId213"/>
    <p:sldId id="1528" r:id="rId214"/>
    <p:sldId id="1529" r:id="rId215"/>
    <p:sldId id="1473" r:id="rId216"/>
    <p:sldId id="1531" r:id="rId217"/>
    <p:sldId id="1532" r:id="rId218"/>
    <p:sldId id="1533" r:id="rId219"/>
    <p:sldId id="1534" r:id="rId220"/>
    <p:sldId id="1535" r:id="rId221"/>
    <p:sldId id="1536" r:id="rId222"/>
    <p:sldId id="1537" r:id="rId223"/>
    <p:sldId id="1538" r:id="rId224"/>
    <p:sldId id="1474" r:id="rId225"/>
    <p:sldId id="1478" r:id="rId226"/>
    <p:sldId id="1477" r:id="rId227"/>
    <p:sldId id="1540" r:id="rId228"/>
    <p:sldId id="1541" r:id="rId229"/>
    <p:sldId id="1542" r:id="rId230"/>
    <p:sldId id="1543" r:id="rId231"/>
    <p:sldId id="1544" r:id="rId232"/>
    <p:sldId id="1545" r:id="rId233"/>
    <p:sldId id="1539" r:id="rId234"/>
    <p:sldId id="1546" r:id="rId235"/>
  </p:sldIdLst>
  <p:sldSz cx="10440988" cy="6858000"/>
  <p:notesSz cx="6797675" cy="9926638"/>
  <p:embeddedFontLst>
    <p:embeddedFont>
      <p:font typeface="Cambria Math" panose="02040503050406030204" pitchFamily="18" charset="0"/>
      <p:regular r:id="rId238"/>
    </p:embeddedFont>
    <p:embeddedFont>
      <p:font typeface="Candara" panose="020E0502030303020204" pitchFamily="34" charset="0"/>
      <p:regular r:id="rId239"/>
      <p:bold r:id="rId240"/>
      <p:italic r:id="rId241"/>
      <p:boldItalic r:id="rId242"/>
    </p:embeddedFont>
    <p:embeddedFont>
      <p:font typeface="Consolas" panose="020B0609020204030204" pitchFamily="49" charset="0"/>
      <p:regular r:id="rId243"/>
      <p:bold r:id="rId244"/>
      <p:italic r:id="rId245"/>
      <p:boldItalic r:id="rId246"/>
    </p:embeddedFont>
    <p:embeddedFont>
      <p:font typeface="Microsoft Sans Serif" panose="020B0604020202020204" pitchFamily="34" charset="0"/>
      <p:regular r:id="rId247"/>
    </p:embeddedFont>
    <p:embeddedFont>
      <p:font typeface="고도 M" panose="02000503000000020004" pitchFamily="2" charset="-127"/>
      <p:regular r:id="rId248"/>
    </p:embeddedFont>
    <p:embeddedFont>
      <p:font typeface="맑은 고딕" panose="020B0503020000020004" pitchFamily="50" charset="-127"/>
      <p:regular r:id="rId249"/>
      <p:bold r:id="rId250"/>
    </p:embeddedFont>
    <p:embeddedFont>
      <p:font typeface="맑은 고딕" panose="020B0503020000020004" pitchFamily="50" charset="-127"/>
      <p:regular r:id="rId249"/>
      <p:bold r:id="rId25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55" autoAdjust="0"/>
    <p:restoredTop sz="97479" autoAdjust="0"/>
  </p:normalViewPr>
  <p:slideViewPr>
    <p:cSldViewPr snapToGrid="0">
      <p:cViewPr varScale="1">
        <p:scale>
          <a:sx n="165" d="100"/>
          <a:sy n="165" d="100"/>
        </p:scale>
        <p:origin x="1640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font" Target="fonts/font10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font" Target="fonts/font11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font" Target="fonts/font1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12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font" Target="fonts/font3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commentAuthors" Target="commentAuthor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presProps" Target="pres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5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font" Target="fonts/font6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font" Target="fonts/font7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tableStyles" Target="tableStyle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font" Target="fonts/font8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font" Target="fonts/font9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563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99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602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176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3546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614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84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7721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22655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9936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6438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281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81366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2795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14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7926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122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2167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02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826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78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05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01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624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9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266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3.jpe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2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1.png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03.png"/><Relationship Id="rId26" Type="http://schemas.openxmlformats.org/officeDocument/2006/relationships/image" Target="../media/image414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39.png"/><Relationship Id="rId30" Type="http://schemas.openxmlformats.org/officeDocument/2006/relationships/image" Target="../media/image447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03.png"/><Relationship Id="rId26" Type="http://schemas.openxmlformats.org/officeDocument/2006/relationships/image" Target="../media/image456.png"/><Relationship Id="rId3" Type="http://schemas.openxmlformats.org/officeDocument/2006/relationships/image" Target="../media/image420.png"/><Relationship Id="rId21" Type="http://schemas.openxmlformats.org/officeDocument/2006/relationships/image" Target="../media/image454.png"/><Relationship Id="rId34" Type="http://schemas.openxmlformats.org/officeDocument/2006/relationships/image" Target="../media/image46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6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453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0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5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59.png"/><Relationship Id="rId4" Type="http://schemas.openxmlformats.org/officeDocument/2006/relationships/image" Target="../media/image421.png"/><Relationship Id="rId9" Type="http://schemas.openxmlformats.org/officeDocument/2006/relationships/image" Target="../media/image451.png"/><Relationship Id="rId14" Type="http://schemas.openxmlformats.org/officeDocument/2006/relationships/image" Target="../media/image452.png"/><Relationship Id="rId22" Type="http://schemas.openxmlformats.org/officeDocument/2006/relationships/image" Target="../media/image443.png"/><Relationship Id="rId27" Type="http://schemas.openxmlformats.org/officeDocument/2006/relationships/image" Target="../media/image457.png"/><Relationship Id="rId30" Type="http://schemas.openxmlformats.org/officeDocument/2006/relationships/image" Target="../media/image458.png"/><Relationship Id="rId35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26" Type="http://schemas.openxmlformats.org/officeDocument/2006/relationships/image" Target="../media/image4600.png"/><Relationship Id="rId3" Type="http://schemas.openxmlformats.org/officeDocument/2006/relationships/image" Target="../media/image420.png"/><Relationship Id="rId21" Type="http://schemas.openxmlformats.org/officeDocument/2006/relationships/image" Target="../media/image4560.png"/><Relationship Id="rId34" Type="http://schemas.openxmlformats.org/officeDocument/2006/relationships/image" Target="../media/image4480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0.png"/><Relationship Id="rId25" Type="http://schemas.openxmlformats.org/officeDocument/2006/relationships/image" Target="../media/image4590.png"/><Relationship Id="rId33" Type="http://schemas.openxmlformats.org/officeDocument/2006/relationships/image" Target="../media/image4140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540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0.png"/><Relationship Id="rId28" Type="http://schemas.openxmlformats.org/officeDocument/2006/relationships/image" Target="../media/image462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22" Type="http://schemas.openxmlformats.org/officeDocument/2006/relationships/image" Target="../media/image4570.png"/><Relationship Id="rId27" Type="http://schemas.openxmlformats.org/officeDocument/2006/relationships/image" Target="../media/image4610.png"/><Relationship Id="rId30" Type="http://schemas.openxmlformats.org/officeDocument/2006/relationships/image" Target="../media/image4630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29.png"/><Relationship Id="rId3" Type="http://schemas.openxmlformats.org/officeDocument/2006/relationships/image" Target="../media/image514.png"/><Relationship Id="rId21" Type="http://schemas.openxmlformats.org/officeDocument/2006/relationships/image" Target="../media/image532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527.png"/><Relationship Id="rId20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24" Type="http://schemas.openxmlformats.org/officeDocument/2006/relationships/image" Target="../media/image535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4.png"/><Relationship Id="rId10" Type="http://schemas.openxmlformats.org/officeDocument/2006/relationships/image" Target="../media/image521.png"/><Relationship Id="rId19" Type="http://schemas.openxmlformats.org/officeDocument/2006/relationships/image" Target="../media/image530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2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536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0.png"/><Relationship Id="rId5" Type="http://schemas.openxmlformats.org/officeDocument/2006/relationships/image" Target="../media/image5390.png"/><Relationship Id="rId4" Type="http://schemas.openxmlformats.org/officeDocument/2006/relationships/image" Target="../media/image536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7" Type="http://schemas.openxmlformats.org/officeDocument/2006/relationships/image" Target="../media/image542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360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nlp_wee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0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0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4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55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8.png"/><Relationship Id="rId5" Type="http://schemas.openxmlformats.org/officeDocument/2006/relationships/image" Target="../media/image260.png"/><Relationship Id="rId10" Type="http://schemas.openxmlformats.org/officeDocument/2006/relationships/image" Target="../media/image267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8.png"/><Relationship Id="rId5" Type="http://schemas.openxmlformats.org/officeDocument/2006/relationships/image" Target="../media/image260.png"/><Relationship Id="rId10" Type="http://schemas.openxmlformats.org/officeDocument/2006/relationships/image" Target="../media/image267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0.png"/><Relationship Id="rId4" Type="http://schemas.openxmlformats.org/officeDocument/2006/relationships/image" Target="../media/image26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274.jpeg"/><Relationship Id="rId7" Type="http://schemas.openxmlformats.org/officeDocument/2006/relationships/image" Target="../media/image26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e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eg"/><Relationship Id="rId3" Type="http://schemas.openxmlformats.org/officeDocument/2006/relationships/image" Target="../media/image274.jpeg"/><Relationship Id="rId7" Type="http://schemas.openxmlformats.org/officeDocument/2006/relationships/image" Target="../media/image27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0.pn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Relationship Id="rId9" Type="http://schemas.openxmlformats.org/officeDocument/2006/relationships/image" Target="../media/image27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0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0.png"/><Relationship Id="rId5" Type="http://schemas.openxmlformats.org/officeDocument/2006/relationships/image" Target="../media/image2740.png"/><Relationship Id="rId4" Type="http://schemas.openxmlformats.org/officeDocument/2006/relationships/image" Target="../media/image27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1.png"/><Relationship Id="rId9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74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305844" y="24914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E02C-A845-4AFF-BB61-F92D6F1CA162}"/>
              </a:ext>
            </a:extLst>
          </p:cNvPr>
          <p:cNvSpPr txBox="1"/>
          <p:nvPr/>
        </p:nvSpPr>
        <p:spPr>
          <a:xfrm>
            <a:off x="2230835" y="3891626"/>
            <a:ext cx="5365571" cy="149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~ 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끝나는시간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70"/>
            <a:ext cx="543204" cy="10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40CC1038-643B-4E94-9797-4F231181D4DA}"/>
              </a:ext>
            </a:extLst>
          </p:cNvPr>
          <p:cNvSpPr/>
          <p:nvPr/>
        </p:nvSpPr>
        <p:spPr>
          <a:xfrm rot="10800000">
            <a:off x="9333310" y="2265033"/>
            <a:ext cx="589358" cy="491774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ABC845D-F06C-4787-8A83-17612D525BF8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8FDE05E-F07F-4F93-A991-F45F7CC60185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8CF7AC-CBFB-45B6-8AB8-2782D7518719}"/>
              </a:ext>
            </a:extLst>
          </p:cNvPr>
          <p:cNvCxnSpPr/>
          <p:nvPr/>
        </p:nvCxnSpPr>
        <p:spPr>
          <a:xfrm>
            <a:off x="9922668" y="25109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edit: SSPL via Getty Images/Science &amp;amp; Society Picture Library">
            <a:extLst>
              <a:ext uri="{FF2B5EF4-FFF2-40B4-BE49-F238E27FC236}">
                <a16:creationId xmlns:a16="http://schemas.microsoft.com/office/drawing/2014/main" id="{E4E2BA78-D231-48E6-9D0B-0C0D06F3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74" y="5250798"/>
            <a:ext cx="1085236" cy="14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7E6008-72EF-479F-83EE-32C2D57BFF46}"/>
              </a:ext>
            </a:extLst>
          </p:cNvPr>
          <p:cNvSpPr txBox="1"/>
          <p:nvPr/>
        </p:nvSpPr>
        <p:spPr>
          <a:xfrm>
            <a:off x="7636836" y="5654278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키르히 호프 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전류의 법칙</a:t>
            </a:r>
          </a:p>
        </p:txBody>
      </p: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4EB7952-C3C2-4554-A7E0-17268A68AC80}"/>
              </a:ext>
            </a:extLst>
          </p:cNvPr>
          <p:cNvSpPr/>
          <p:nvPr/>
        </p:nvSpPr>
        <p:spPr>
          <a:xfrm>
            <a:off x="6968728" y="1300163"/>
            <a:ext cx="103584" cy="1035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0C1225-7EA4-4300-A55A-EC4B718A4436}"/>
              </a:ext>
            </a:extLst>
          </p:cNvPr>
          <p:cNvCxnSpPr>
            <a:cxnSpLocks/>
          </p:cNvCxnSpPr>
          <p:nvPr/>
        </p:nvCxnSpPr>
        <p:spPr>
          <a:xfrm flipV="1">
            <a:off x="6168628" y="957263"/>
            <a:ext cx="1457325" cy="1238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C45C55-A3F0-4FBA-9902-253AE90DF322}"/>
                  </a:ext>
                </a:extLst>
              </p:cNvPr>
              <p:cNvSpPr txBox="1"/>
              <p:nvPr/>
            </p:nvSpPr>
            <p:spPr>
              <a:xfrm>
                <a:off x="2908096" y="5513777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C45C55-A3F0-4FBA-9902-253AE90D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96" y="5513777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CACA4F33-47AE-4B4A-BE4B-CF9893A03DA6}"/>
              </a:ext>
            </a:extLst>
          </p:cNvPr>
          <p:cNvSpPr/>
          <p:nvPr/>
        </p:nvSpPr>
        <p:spPr>
          <a:xfrm>
            <a:off x="5608130" y="1864265"/>
            <a:ext cx="103584" cy="1035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6B1F865-6364-4BD7-AFB0-CD056809D8F8}"/>
              </a:ext>
            </a:extLst>
          </p:cNvPr>
          <p:cNvCxnSpPr>
            <a:cxnSpLocks/>
          </p:cNvCxnSpPr>
          <p:nvPr/>
        </p:nvCxnSpPr>
        <p:spPr>
          <a:xfrm flipV="1">
            <a:off x="4732654" y="1999073"/>
            <a:ext cx="21646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69DB54-F2E7-4BBC-ABF0-7E83A96B09A5}"/>
                  </a:ext>
                </a:extLst>
              </p:cNvPr>
              <p:cNvSpPr txBox="1"/>
              <p:nvPr/>
            </p:nvSpPr>
            <p:spPr>
              <a:xfrm>
                <a:off x="6827716" y="5484789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69DB54-F2E7-4BBC-ABF0-7E83A96B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16" y="5484789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94489" y="318485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9" y="3184856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590995" cy="307777"/>
              </a:xfrm>
              <a:prstGeom prst="rect">
                <a:avLst/>
              </a:prstGeom>
              <a:blipFill>
                <a:blip r:embed="rId27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6047979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6486426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6242164" y="506848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/>
              <p:nvPr/>
            </p:nvSpPr>
            <p:spPr>
              <a:xfrm>
                <a:off x="2584404" y="395423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04" y="3954235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46216BB5-FF22-47C7-B8DC-C733FF257C3D}"/>
              </a:ext>
            </a:extLst>
          </p:cNvPr>
          <p:cNvSpPr txBox="1"/>
          <p:nvPr/>
        </p:nvSpPr>
        <p:spPr>
          <a:xfrm>
            <a:off x="7810447" y="35179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!= 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54859-3154-417E-AE89-AB7771020674}"/>
              </a:ext>
            </a:extLst>
          </p:cNvPr>
          <p:cNvSpPr txBox="1"/>
          <p:nvPr/>
        </p:nvSpPr>
        <p:spPr>
          <a:xfrm>
            <a:off x="167075" y="4693078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np.array([[1,1,1],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[2,2,2]]) 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np.array([1,1,1])   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np.array([1,1])      # (2,)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62819-23FD-4E3B-B49E-2411EEF4F099}"/>
              </a:ext>
            </a:extLst>
          </p:cNvPr>
          <p:cNvSpPr/>
          <p:nvPr/>
        </p:nvSpPr>
        <p:spPr>
          <a:xfrm>
            <a:off x="6939226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D18A8-ABEE-4619-85E2-0D15341AB1AF}"/>
              </a:ext>
            </a:extLst>
          </p:cNvPr>
          <p:cNvSpPr/>
          <p:nvPr/>
        </p:nvSpPr>
        <p:spPr>
          <a:xfrm>
            <a:off x="6047979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C66E4-DADE-45FD-B33B-6EF14D5FC396}"/>
              </a:ext>
            </a:extLst>
          </p:cNvPr>
          <p:cNvSpPr/>
          <p:nvPr/>
        </p:nvSpPr>
        <p:spPr>
          <a:xfrm>
            <a:off x="6486426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F815AB-C96E-4913-8128-34688281A2C9}"/>
              </a:ext>
            </a:extLst>
          </p:cNvPr>
          <p:cNvSpPr/>
          <p:nvPr/>
        </p:nvSpPr>
        <p:spPr>
          <a:xfrm>
            <a:off x="6939226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8392C2-721A-4294-BD5A-E6B5BEEDED75}"/>
              </a:ext>
            </a:extLst>
          </p:cNvPr>
          <p:cNvSpPr/>
          <p:nvPr/>
        </p:nvSpPr>
        <p:spPr>
          <a:xfrm>
            <a:off x="4815378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E64932-F9AB-4174-AB24-688964F05E6F}"/>
              </a:ext>
            </a:extLst>
          </p:cNvPr>
          <p:cNvSpPr/>
          <p:nvPr/>
        </p:nvSpPr>
        <p:spPr>
          <a:xfrm>
            <a:off x="5253825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9E28D-55D4-41C6-BFC0-20E6CB8340D8}"/>
              </a:ext>
            </a:extLst>
          </p:cNvPr>
          <p:cNvSpPr txBox="1"/>
          <p:nvPr/>
        </p:nvSpPr>
        <p:spPr>
          <a:xfrm>
            <a:off x="4894263" y="49870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F301F-88B0-47F2-B5F2-2810AC5318D3}"/>
              </a:ext>
            </a:extLst>
          </p:cNvPr>
          <p:cNvSpPr txBox="1"/>
          <p:nvPr/>
        </p:nvSpPr>
        <p:spPr>
          <a:xfrm>
            <a:off x="5706625" y="4405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B8A7A5-0049-45B6-9F56-A3691D6C88A0}"/>
              </a:ext>
            </a:extLst>
          </p:cNvPr>
          <p:cNvSpPr txBox="1"/>
          <p:nvPr/>
        </p:nvSpPr>
        <p:spPr>
          <a:xfrm>
            <a:off x="9090623" y="44666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54BA35-1C93-4B55-8FEE-24F431ECE67A}"/>
              </a:ext>
            </a:extLst>
          </p:cNvPr>
          <p:cNvSpPr/>
          <p:nvPr/>
        </p:nvSpPr>
        <p:spPr>
          <a:xfrm>
            <a:off x="9445207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36443-227D-4AA0-8183-90515855CED4}"/>
              </a:ext>
            </a:extLst>
          </p:cNvPr>
          <p:cNvSpPr/>
          <p:nvPr/>
        </p:nvSpPr>
        <p:spPr>
          <a:xfrm>
            <a:off x="9895463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3323AA-8AF8-4728-B27D-29C118C404BC}"/>
              </a:ext>
            </a:extLst>
          </p:cNvPr>
          <p:cNvSpPr/>
          <p:nvPr/>
        </p:nvSpPr>
        <p:spPr>
          <a:xfrm>
            <a:off x="10345719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8B2B49-8DA2-4B82-B4D5-E9825A5DEA4C}"/>
              </a:ext>
            </a:extLst>
          </p:cNvPr>
          <p:cNvSpPr txBox="1"/>
          <p:nvPr/>
        </p:nvSpPr>
        <p:spPr>
          <a:xfrm>
            <a:off x="9684967" y="496661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D682FF-B3D1-40F8-8980-1A8435748194}"/>
              </a:ext>
            </a:extLst>
          </p:cNvPr>
          <p:cNvSpPr txBox="1"/>
          <p:nvPr/>
        </p:nvSpPr>
        <p:spPr>
          <a:xfrm>
            <a:off x="7386938" y="44290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EC11F0A-2284-449F-9F10-D18CBF07213C}"/>
              </a:ext>
            </a:extLst>
          </p:cNvPr>
          <p:cNvSpPr/>
          <p:nvPr/>
        </p:nvSpPr>
        <p:spPr>
          <a:xfrm>
            <a:off x="7715043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F2CB01-DAB0-4B35-98BD-7773B64AD375}"/>
              </a:ext>
            </a:extLst>
          </p:cNvPr>
          <p:cNvSpPr/>
          <p:nvPr/>
        </p:nvSpPr>
        <p:spPr>
          <a:xfrm>
            <a:off x="8153490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62E4115-1CF5-4EED-9E55-DA76E31D4596}"/>
              </a:ext>
            </a:extLst>
          </p:cNvPr>
          <p:cNvSpPr/>
          <p:nvPr/>
        </p:nvSpPr>
        <p:spPr>
          <a:xfrm>
            <a:off x="8606290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44D6AF-312A-43F1-891B-54A14F413A9A}"/>
              </a:ext>
            </a:extLst>
          </p:cNvPr>
          <p:cNvSpPr/>
          <p:nvPr/>
        </p:nvSpPr>
        <p:spPr>
          <a:xfrm>
            <a:off x="9458595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9FC05-528B-4ED4-B5F4-F77FB2C3847E}"/>
              </a:ext>
            </a:extLst>
          </p:cNvPr>
          <p:cNvSpPr/>
          <p:nvPr/>
        </p:nvSpPr>
        <p:spPr>
          <a:xfrm>
            <a:off x="9897042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E11962-F083-4DD5-81C4-E226B2EC26F8}"/>
              </a:ext>
            </a:extLst>
          </p:cNvPr>
          <p:cNvSpPr/>
          <p:nvPr/>
        </p:nvSpPr>
        <p:spPr>
          <a:xfrm>
            <a:off x="10349842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13311B-CFDB-4FD2-B53F-F1B81B7BA213}"/>
              </a:ext>
            </a:extLst>
          </p:cNvPr>
          <p:cNvSpPr txBox="1"/>
          <p:nvPr/>
        </p:nvSpPr>
        <p:spPr>
          <a:xfrm>
            <a:off x="9698449" y="58738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A54955-BBBC-4694-A2A3-07F9B14B32CF}"/>
              </a:ext>
            </a:extLst>
          </p:cNvPr>
          <p:cNvSpPr/>
          <p:nvPr/>
        </p:nvSpPr>
        <p:spPr>
          <a:xfrm>
            <a:off x="8777816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7A0614-5EDA-4264-950E-0206FFBF3C98}"/>
              </a:ext>
            </a:extLst>
          </p:cNvPr>
          <p:cNvSpPr/>
          <p:nvPr/>
        </p:nvSpPr>
        <p:spPr>
          <a:xfrm>
            <a:off x="9216263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615F5F-3B04-4995-A44C-A14C599ED038}"/>
              </a:ext>
            </a:extLst>
          </p:cNvPr>
          <p:cNvSpPr/>
          <p:nvPr/>
        </p:nvSpPr>
        <p:spPr>
          <a:xfrm>
            <a:off x="9669063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3DB7D0-070B-4C42-A5CA-802AD188CF1C}"/>
              </a:ext>
            </a:extLst>
          </p:cNvPr>
          <p:cNvSpPr/>
          <p:nvPr/>
        </p:nvSpPr>
        <p:spPr>
          <a:xfrm>
            <a:off x="10336608" y="12033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1B11CF-1A25-41CB-A4E6-85986F3AAD11}"/>
              </a:ext>
            </a:extLst>
          </p:cNvPr>
          <p:cNvSpPr/>
          <p:nvPr/>
        </p:nvSpPr>
        <p:spPr>
          <a:xfrm>
            <a:off x="10775055" y="12033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9A4999-A0E7-4BD5-A5A0-79909CAB2F6F}"/>
              </a:ext>
            </a:extLst>
          </p:cNvPr>
          <p:cNvSpPr/>
          <p:nvPr/>
        </p:nvSpPr>
        <p:spPr>
          <a:xfrm>
            <a:off x="10336388" y="21089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C297EA-AE7A-46B3-89C8-81A849D87298}"/>
              </a:ext>
            </a:extLst>
          </p:cNvPr>
          <p:cNvSpPr/>
          <p:nvPr/>
        </p:nvSpPr>
        <p:spPr>
          <a:xfrm>
            <a:off x="10336608" y="16561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7E895B-47E2-48E2-A778-83B53F2ABF7A}"/>
              </a:ext>
            </a:extLst>
          </p:cNvPr>
          <p:cNvSpPr/>
          <p:nvPr/>
        </p:nvSpPr>
        <p:spPr>
          <a:xfrm>
            <a:off x="10775055" y="16561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D3D622-AA27-43BD-9A0D-DB8E3186A262}"/>
              </a:ext>
            </a:extLst>
          </p:cNvPr>
          <p:cNvSpPr/>
          <p:nvPr/>
        </p:nvSpPr>
        <p:spPr>
          <a:xfrm>
            <a:off x="10775055" y="2102391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AA7A8C-7678-40A8-8E09-CAA1D97A2FFC}"/>
              </a:ext>
            </a:extLst>
          </p:cNvPr>
          <p:cNvSpPr/>
          <p:nvPr/>
        </p:nvSpPr>
        <p:spPr>
          <a:xfrm>
            <a:off x="9684995" y="2933037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691FA7-D963-4463-BB01-1DEA6DCD4CB3}"/>
              </a:ext>
            </a:extLst>
          </p:cNvPr>
          <p:cNvSpPr/>
          <p:nvPr/>
        </p:nvSpPr>
        <p:spPr>
          <a:xfrm>
            <a:off x="10138609" y="2933037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79DBD-6B55-43A3-8EBE-61E8E299432A}"/>
              </a:ext>
            </a:extLst>
          </p:cNvPr>
          <p:cNvSpPr txBox="1"/>
          <p:nvPr/>
        </p:nvSpPr>
        <p:spPr>
          <a:xfrm>
            <a:off x="9802839" y="342651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9227B2-330F-4309-8AC4-0AB6341DFDD1}"/>
              </a:ext>
            </a:extLst>
          </p:cNvPr>
          <p:cNvSpPr txBox="1"/>
          <p:nvPr/>
        </p:nvSpPr>
        <p:spPr>
          <a:xfrm>
            <a:off x="7830473" y="392807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self.X.T,dout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690895" cy="307777"/>
              </a:xfrm>
              <a:prstGeom prst="rect">
                <a:avLst/>
              </a:prstGeom>
              <a:blipFill>
                <a:blip r:embed="rId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690895" cy="307777"/>
              </a:xfrm>
              <a:prstGeom prst="rect">
                <a:avLst/>
              </a:prstGeom>
              <a:blipFill>
                <a:blip r:embed="rId9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690895" cy="307777"/>
              </a:xfrm>
              <a:prstGeom prst="rect">
                <a:avLst/>
              </a:prstGeom>
              <a:blipFill>
                <a:blip r:embed="rId14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690895" cy="307777"/>
              </a:xfrm>
              <a:prstGeom prst="rect">
                <a:avLst/>
              </a:prstGeom>
              <a:blipFill>
                <a:blip r:embed="rId1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690895" cy="307777"/>
              </a:xfrm>
              <a:prstGeom prst="rect">
                <a:avLst/>
              </a:prstGeom>
              <a:blipFill>
                <a:blip r:embed="rId2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690895" cy="307777"/>
              </a:xfrm>
              <a:prstGeom prst="rect">
                <a:avLst/>
              </a:prstGeom>
              <a:blipFill>
                <a:blip r:embed="rId23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94489" y="31848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9" y="3184856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95521" y="31848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21" y="3184856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/>
              <p:nvPr/>
            </p:nvSpPr>
            <p:spPr>
              <a:xfrm>
                <a:off x="2584404" y="395423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04" y="3954235"/>
                <a:ext cx="690895" cy="307777"/>
              </a:xfrm>
              <a:prstGeom prst="rect">
                <a:avLst/>
              </a:prstGeom>
              <a:blipFill>
                <a:blip r:embed="rId30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A54859-3154-417E-AE89-AB7771020674}"/>
              </a:ext>
            </a:extLst>
          </p:cNvPr>
          <p:cNvSpPr txBox="1"/>
          <p:nvPr/>
        </p:nvSpPr>
        <p:spPr>
          <a:xfrm>
            <a:off x="167075" y="4693078"/>
            <a:ext cx="4112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np.array([[1,1,1],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[2,2,2]]) 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np.array([1,1,1])   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np.array([[1,1]])      # (1,2)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A54955-BBBC-4694-A2A3-07F9B14B32CF}"/>
              </a:ext>
            </a:extLst>
          </p:cNvPr>
          <p:cNvSpPr/>
          <p:nvPr/>
        </p:nvSpPr>
        <p:spPr>
          <a:xfrm>
            <a:off x="8777817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7A0614-5EDA-4264-950E-0206FFBF3C98}"/>
              </a:ext>
            </a:extLst>
          </p:cNvPr>
          <p:cNvSpPr/>
          <p:nvPr/>
        </p:nvSpPr>
        <p:spPr>
          <a:xfrm>
            <a:off x="9041337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615F5F-3B04-4995-A44C-A14C599ED038}"/>
              </a:ext>
            </a:extLst>
          </p:cNvPr>
          <p:cNvSpPr/>
          <p:nvPr/>
        </p:nvSpPr>
        <p:spPr>
          <a:xfrm>
            <a:off x="9313483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3DB7D0-070B-4C42-A5CA-802AD188CF1C}"/>
              </a:ext>
            </a:extLst>
          </p:cNvPr>
          <p:cNvSpPr/>
          <p:nvPr/>
        </p:nvSpPr>
        <p:spPr>
          <a:xfrm>
            <a:off x="9714697" y="120331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1B11CF-1A25-41CB-A4E6-85986F3AAD11}"/>
              </a:ext>
            </a:extLst>
          </p:cNvPr>
          <p:cNvSpPr/>
          <p:nvPr/>
        </p:nvSpPr>
        <p:spPr>
          <a:xfrm>
            <a:off x="9978216" y="120331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9A4999-A0E7-4BD5-A5A0-79909CAB2F6F}"/>
              </a:ext>
            </a:extLst>
          </p:cNvPr>
          <p:cNvSpPr/>
          <p:nvPr/>
        </p:nvSpPr>
        <p:spPr>
          <a:xfrm>
            <a:off x="9714565" y="1747611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C297EA-AE7A-46B3-89C8-81A849D87298}"/>
              </a:ext>
            </a:extLst>
          </p:cNvPr>
          <p:cNvSpPr/>
          <p:nvPr/>
        </p:nvSpPr>
        <p:spPr>
          <a:xfrm>
            <a:off x="9714697" y="1475465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7E895B-47E2-48E2-A778-83B53F2ABF7A}"/>
              </a:ext>
            </a:extLst>
          </p:cNvPr>
          <p:cNvSpPr/>
          <p:nvPr/>
        </p:nvSpPr>
        <p:spPr>
          <a:xfrm>
            <a:off x="9978216" y="1475465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D3D622-AA27-43BD-9A0D-DB8E3186A262}"/>
              </a:ext>
            </a:extLst>
          </p:cNvPr>
          <p:cNvSpPr/>
          <p:nvPr/>
        </p:nvSpPr>
        <p:spPr>
          <a:xfrm>
            <a:off x="9978216" y="1743688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AA7A8C-7678-40A8-8E09-CAA1D97A2FFC}"/>
              </a:ext>
            </a:extLst>
          </p:cNvPr>
          <p:cNvSpPr/>
          <p:nvPr/>
        </p:nvSpPr>
        <p:spPr>
          <a:xfrm>
            <a:off x="9771594" y="208417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691FA7-D963-4463-BB01-1DEA6DCD4CB3}"/>
              </a:ext>
            </a:extLst>
          </p:cNvPr>
          <p:cNvSpPr/>
          <p:nvPr/>
        </p:nvSpPr>
        <p:spPr>
          <a:xfrm>
            <a:off x="10044229" y="208417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79DBD-6B55-43A3-8EBE-61E8E299432A}"/>
              </a:ext>
            </a:extLst>
          </p:cNvPr>
          <p:cNvSpPr txBox="1"/>
          <p:nvPr/>
        </p:nvSpPr>
        <p:spPr>
          <a:xfrm>
            <a:off x="9760702" y="23521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5C5070-20CE-4FC0-AD09-C2D622ACA3C6}"/>
                  </a:ext>
                </a:extLst>
              </p:cNvPr>
              <p:cNvSpPr txBox="1"/>
              <p:nvPr/>
            </p:nvSpPr>
            <p:spPr>
              <a:xfrm>
                <a:off x="3729653" y="802037"/>
                <a:ext cx="2120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𝑟𝑒𝑠h𝑎𝑝𝑒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(1,−1)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5C5070-20CE-4FC0-AD09-C2D622AC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53" y="802037"/>
                <a:ext cx="2120452" cy="307777"/>
              </a:xfrm>
              <a:prstGeom prst="rect">
                <a:avLst/>
              </a:prstGeom>
              <a:blipFill>
                <a:blip r:embed="rId31"/>
                <a:stretch>
                  <a:fillRect l="-575" t="-4000" r="-172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5500617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744363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5608571" y="470070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62819-23FD-4E3B-B49E-2411EEF4F099}"/>
              </a:ext>
            </a:extLst>
          </p:cNvPr>
          <p:cNvSpPr/>
          <p:nvPr/>
        </p:nvSpPr>
        <p:spPr>
          <a:xfrm>
            <a:off x="5996088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D18A8-ABEE-4619-85E2-0D15341AB1AF}"/>
              </a:ext>
            </a:extLst>
          </p:cNvPr>
          <p:cNvSpPr/>
          <p:nvPr/>
        </p:nvSpPr>
        <p:spPr>
          <a:xfrm>
            <a:off x="5500617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C66E4-DADE-45FD-B33B-6EF14D5FC396}"/>
              </a:ext>
            </a:extLst>
          </p:cNvPr>
          <p:cNvSpPr/>
          <p:nvPr/>
        </p:nvSpPr>
        <p:spPr>
          <a:xfrm>
            <a:off x="5744363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F815AB-C96E-4913-8128-34688281A2C9}"/>
              </a:ext>
            </a:extLst>
          </p:cNvPr>
          <p:cNvSpPr/>
          <p:nvPr/>
        </p:nvSpPr>
        <p:spPr>
          <a:xfrm>
            <a:off x="5996088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8392C2-721A-4294-BD5A-E6B5BEEDED75}"/>
              </a:ext>
            </a:extLst>
          </p:cNvPr>
          <p:cNvSpPr/>
          <p:nvPr/>
        </p:nvSpPr>
        <p:spPr>
          <a:xfrm>
            <a:off x="481537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E64932-F9AB-4174-AB24-688964F05E6F}"/>
              </a:ext>
            </a:extLst>
          </p:cNvPr>
          <p:cNvSpPr/>
          <p:nvPr/>
        </p:nvSpPr>
        <p:spPr>
          <a:xfrm>
            <a:off x="5059124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9E28D-55D4-41C6-BFC0-20E6CB8340D8}"/>
              </a:ext>
            </a:extLst>
          </p:cNvPr>
          <p:cNvSpPr txBox="1"/>
          <p:nvPr/>
        </p:nvSpPr>
        <p:spPr>
          <a:xfrm>
            <a:off x="4859233" y="465543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F301F-88B0-47F2-B5F2-2810AC5318D3}"/>
              </a:ext>
            </a:extLst>
          </p:cNvPr>
          <p:cNvSpPr txBox="1"/>
          <p:nvPr/>
        </p:nvSpPr>
        <p:spPr>
          <a:xfrm>
            <a:off x="5310849" y="43323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B8A7A5-0049-45B6-9F56-A3691D6C88A0}"/>
              </a:ext>
            </a:extLst>
          </p:cNvPr>
          <p:cNvSpPr txBox="1"/>
          <p:nvPr/>
        </p:nvSpPr>
        <p:spPr>
          <a:xfrm>
            <a:off x="7192113" y="43661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54BA35-1C93-4B55-8FEE-24F431ECE67A}"/>
              </a:ext>
            </a:extLst>
          </p:cNvPr>
          <p:cNvSpPr/>
          <p:nvPr/>
        </p:nvSpPr>
        <p:spPr>
          <a:xfrm>
            <a:off x="7389237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36443-227D-4AA0-8183-90515855CED4}"/>
              </a:ext>
            </a:extLst>
          </p:cNvPr>
          <p:cNvSpPr/>
          <p:nvPr/>
        </p:nvSpPr>
        <p:spPr>
          <a:xfrm>
            <a:off x="7639547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3323AA-8AF8-4728-B27D-29C118C404BC}"/>
              </a:ext>
            </a:extLst>
          </p:cNvPr>
          <p:cNvSpPr/>
          <p:nvPr/>
        </p:nvSpPr>
        <p:spPr>
          <a:xfrm>
            <a:off x="7889858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8B2B49-8DA2-4B82-B4D5-E9825A5DEA4C}"/>
              </a:ext>
            </a:extLst>
          </p:cNvPr>
          <p:cNvSpPr txBox="1"/>
          <p:nvPr/>
        </p:nvSpPr>
        <p:spPr>
          <a:xfrm>
            <a:off x="7522527" y="464407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D682FF-B3D1-40F8-8980-1A8435748194}"/>
              </a:ext>
            </a:extLst>
          </p:cNvPr>
          <p:cNvSpPr txBox="1"/>
          <p:nvPr/>
        </p:nvSpPr>
        <p:spPr>
          <a:xfrm>
            <a:off x="6244984" y="43452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EC11F0A-2284-449F-9F10-D18CBF07213C}"/>
              </a:ext>
            </a:extLst>
          </p:cNvPr>
          <p:cNvSpPr/>
          <p:nvPr/>
        </p:nvSpPr>
        <p:spPr>
          <a:xfrm>
            <a:off x="642738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F2CB01-DAB0-4B35-98BD-7773B64AD375}"/>
              </a:ext>
            </a:extLst>
          </p:cNvPr>
          <p:cNvSpPr/>
          <p:nvPr/>
        </p:nvSpPr>
        <p:spPr>
          <a:xfrm>
            <a:off x="6671133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62E4115-1CF5-4EED-9E55-DA76E31D4596}"/>
              </a:ext>
            </a:extLst>
          </p:cNvPr>
          <p:cNvSpPr/>
          <p:nvPr/>
        </p:nvSpPr>
        <p:spPr>
          <a:xfrm>
            <a:off x="692285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44D6AF-312A-43F1-891B-54A14F413A9A}"/>
              </a:ext>
            </a:extLst>
          </p:cNvPr>
          <p:cNvSpPr/>
          <p:nvPr/>
        </p:nvSpPr>
        <p:spPr>
          <a:xfrm>
            <a:off x="7396680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9FC05-528B-4ED4-B5F4-F77FB2C3847E}"/>
              </a:ext>
            </a:extLst>
          </p:cNvPr>
          <p:cNvSpPr/>
          <p:nvPr/>
        </p:nvSpPr>
        <p:spPr>
          <a:xfrm>
            <a:off x="7640425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E11962-F083-4DD5-81C4-E226B2EC26F8}"/>
              </a:ext>
            </a:extLst>
          </p:cNvPr>
          <p:cNvSpPr/>
          <p:nvPr/>
        </p:nvSpPr>
        <p:spPr>
          <a:xfrm>
            <a:off x="7892150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13311B-CFDB-4FD2-B53F-F1B81B7BA213}"/>
              </a:ext>
            </a:extLst>
          </p:cNvPr>
          <p:cNvSpPr txBox="1"/>
          <p:nvPr/>
        </p:nvSpPr>
        <p:spPr>
          <a:xfrm>
            <a:off x="7530022" y="514844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650476-BD15-4A00-942A-2EF6E229A0A1}"/>
              </a:ext>
            </a:extLst>
          </p:cNvPr>
          <p:cNvSpPr txBox="1"/>
          <p:nvPr/>
        </p:nvSpPr>
        <p:spPr>
          <a:xfrm>
            <a:off x="6493861" y="46519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1A0338-480F-4EDC-B3BC-AC0A972EEED9}"/>
              </a:ext>
            </a:extLst>
          </p:cNvPr>
          <p:cNvSpPr txBox="1"/>
          <p:nvPr/>
        </p:nvSpPr>
        <p:spPr>
          <a:xfrm>
            <a:off x="6485156" y="48648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FD2BE6-ED91-4692-83A0-2A3979A994CA}"/>
                  </a:ext>
                </a:extLst>
              </p:cNvPr>
              <p:cNvSpPr txBox="1"/>
              <p:nvPr/>
            </p:nvSpPr>
            <p:spPr>
              <a:xfrm>
                <a:off x="3200224" y="284418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FD2BE6-ED91-4692-83A0-2A3979A9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24" y="2844186"/>
                <a:ext cx="690895" cy="307777"/>
              </a:xfrm>
              <a:prstGeom prst="rect">
                <a:avLst/>
              </a:prstGeom>
              <a:blipFill>
                <a:blip r:embed="rId32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6E349-41EE-4771-9A66-8112297AA48E}"/>
                  </a:ext>
                </a:extLst>
              </p:cNvPr>
              <p:cNvSpPr txBox="1"/>
              <p:nvPr/>
            </p:nvSpPr>
            <p:spPr>
              <a:xfrm>
                <a:off x="3992682" y="3666285"/>
                <a:ext cx="3452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6E349-41EE-4771-9A66-8112297A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82" y="3666285"/>
                <a:ext cx="3452099" cy="307777"/>
              </a:xfrm>
              <a:prstGeom prst="rect">
                <a:avLst/>
              </a:prstGeom>
              <a:blipFill>
                <a:blip r:embed="rId33"/>
                <a:stretch>
                  <a:fillRect l="-177" t="-1961" r="-106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646607A-8220-4751-9995-51F65F875CFD}"/>
                  </a:ext>
                </a:extLst>
              </p:cNvPr>
              <p:cNvSpPr txBox="1"/>
              <p:nvPr/>
            </p:nvSpPr>
            <p:spPr>
              <a:xfrm>
                <a:off x="3992682" y="401588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646607A-8220-4751-9995-51F65F87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82" y="4015880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36CE4C-349C-4C68-B0C8-BB2AE31D2240}"/>
              </a:ext>
            </a:extLst>
          </p:cNvPr>
          <p:cNvSpPr/>
          <p:nvPr/>
        </p:nvSpPr>
        <p:spPr>
          <a:xfrm>
            <a:off x="9367176" y="300448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C3A452C-5A54-4250-A740-5C81805C1AD1}"/>
              </a:ext>
            </a:extLst>
          </p:cNvPr>
          <p:cNvSpPr/>
          <p:nvPr/>
        </p:nvSpPr>
        <p:spPr>
          <a:xfrm>
            <a:off x="9367176" y="3276630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7AEC27D-7CFC-427F-8D4D-9AEC89C85F78}"/>
              </a:ext>
            </a:extLst>
          </p:cNvPr>
          <p:cNvSpPr/>
          <p:nvPr/>
        </p:nvSpPr>
        <p:spPr>
          <a:xfrm>
            <a:off x="9742966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98657AA-FCE5-4408-929F-1DB3BA862094}"/>
              </a:ext>
            </a:extLst>
          </p:cNvPr>
          <p:cNvSpPr/>
          <p:nvPr/>
        </p:nvSpPr>
        <p:spPr>
          <a:xfrm>
            <a:off x="9986711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AE92E1-3EA9-419A-A0D3-BFF6914E3D4B}"/>
              </a:ext>
            </a:extLst>
          </p:cNvPr>
          <p:cNvSpPr/>
          <p:nvPr/>
        </p:nvSpPr>
        <p:spPr>
          <a:xfrm>
            <a:off x="10238436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C0DFBC-954E-4F47-BE22-4E25B95BF23E}"/>
              </a:ext>
            </a:extLst>
          </p:cNvPr>
          <p:cNvSpPr/>
          <p:nvPr/>
        </p:nvSpPr>
        <p:spPr>
          <a:xfrm>
            <a:off x="938759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12B6AD-3DA4-4C2A-A856-D15A5F14EBFE}"/>
              </a:ext>
            </a:extLst>
          </p:cNvPr>
          <p:cNvSpPr/>
          <p:nvPr/>
        </p:nvSpPr>
        <p:spPr>
          <a:xfrm>
            <a:off x="938759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B5B373E-F182-483B-AC77-CC46847271C1}"/>
              </a:ext>
            </a:extLst>
          </p:cNvPr>
          <p:cNvSpPr/>
          <p:nvPr/>
        </p:nvSpPr>
        <p:spPr>
          <a:xfrm>
            <a:off x="963790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B6C6E98-ED76-4739-96C2-EFCB4FB0A0FD}"/>
              </a:ext>
            </a:extLst>
          </p:cNvPr>
          <p:cNvSpPr/>
          <p:nvPr/>
        </p:nvSpPr>
        <p:spPr>
          <a:xfrm>
            <a:off x="963790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8A9D9F8-974E-4BE6-8CE2-2D5CEC54116E}"/>
              </a:ext>
            </a:extLst>
          </p:cNvPr>
          <p:cNvSpPr/>
          <p:nvPr/>
        </p:nvSpPr>
        <p:spPr>
          <a:xfrm>
            <a:off x="988821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38BB722-6D2D-4E3D-B682-BE2C94F8F570}"/>
              </a:ext>
            </a:extLst>
          </p:cNvPr>
          <p:cNvSpPr/>
          <p:nvPr/>
        </p:nvSpPr>
        <p:spPr>
          <a:xfrm>
            <a:off x="988821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8A3976-EBFD-4FCD-9761-ADA328026421}"/>
                  </a:ext>
                </a:extLst>
              </p:cNvPr>
              <p:cNvSpPr txBox="1"/>
              <p:nvPr/>
            </p:nvSpPr>
            <p:spPr>
              <a:xfrm>
                <a:off x="9418322" y="434520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8A3976-EBFD-4FCD-9761-ADA328026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2" y="4345201"/>
                <a:ext cx="690895" cy="307777"/>
              </a:xfrm>
              <a:prstGeom prst="rect">
                <a:avLst/>
              </a:prstGeom>
              <a:blipFill>
                <a:blip r:embed="rId35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256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747536" y="737691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36" y="737691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71" r="-84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848317" cy="54784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forward(self, x):   # (2,)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self.original_x_shape = x.shape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x.ndim == 1: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x = x.reshape(1, -1)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#         (2,1)  (2,3)       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np.dot(self.x, self.W) + self.b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 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 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dx.reshape(*self.original_x_shape)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1028319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6E468B-71FB-4331-AFDA-201B5368097C}"/>
              </a:ext>
            </a:extLst>
          </p:cNvPr>
          <p:cNvSpPr txBox="1"/>
          <p:nvPr/>
        </p:nvSpPr>
        <p:spPr>
          <a:xfrm>
            <a:off x="6493669" y="3564731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&lt; 4:   cmp 3,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...        3 - 4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8F2525-C276-4470-9690-06EABBF18383}"/>
              </a:ext>
            </a:extLst>
          </p:cNvPr>
          <p:cNvSpPr/>
          <p:nvPr/>
        </p:nvSpPr>
        <p:spPr>
          <a:xfrm>
            <a:off x="9054703" y="4661297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134F0-9E72-42F2-8DCB-0F7FE5A23840}"/>
              </a:ext>
            </a:extLst>
          </p:cNvPr>
          <p:cNvSpPr/>
          <p:nvPr/>
        </p:nvSpPr>
        <p:spPr>
          <a:xfrm>
            <a:off x="9433322" y="4661296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CF0B-843C-4ABC-8762-680466D3C457}"/>
              </a:ext>
            </a:extLst>
          </p:cNvPr>
          <p:cNvSpPr txBox="1"/>
          <p:nvPr/>
        </p:nvSpPr>
        <p:spPr>
          <a:xfrm>
            <a:off x="8981761" y="42821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478528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y.T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B4BFDD-15EB-4E87-AAE7-0A6AA3A469C2}"/>
              </a:ext>
            </a:extLst>
          </p:cNvPr>
          <p:cNvGrpSpPr/>
          <p:nvPr/>
        </p:nvGrpSpPr>
        <p:grpSpPr>
          <a:xfrm>
            <a:off x="1207294" y="2482451"/>
            <a:ext cx="2075259" cy="603649"/>
            <a:chOff x="1207294" y="2482451"/>
            <a:chExt cx="2678907" cy="7286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0692FD-F771-4F59-B302-D896760A477F}"/>
                </a:ext>
              </a:extLst>
            </p:cNvPr>
            <p:cNvSpPr/>
            <p:nvPr/>
          </p:nvSpPr>
          <p:spPr>
            <a:xfrm>
              <a:off x="1207294" y="2482453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1000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FD6B90-1B35-4EFB-AC90-EB544DCAF5D9}"/>
                </a:ext>
              </a:extLst>
            </p:cNvPr>
            <p:cNvSpPr/>
            <p:nvPr/>
          </p:nvSpPr>
          <p:spPr>
            <a:xfrm>
              <a:off x="2100263" y="2482452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1001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6467B2-9282-4729-AD2F-0F8E397C3B39}"/>
                </a:ext>
              </a:extLst>
            </p:cNvPr>
            <p:cNvSpPr/>
            <p:nvPr/>
          </p:nvSpPr>
          <p:spPr>
            <a:xfrm>
              <a:off x="2993232" y="2482451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999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77EB14-9291-4B82-BCFF-149028A9EAF2}"/>
                </a:ext>
              </a:extLst>
            </p:cNvPr>
            <p:cNvSpPr/>
            <p:nvPr/>
          </p:nvSpPr>
          <p:spPr>
            <a:xfrm>
              <a:off x="1207294" y="2846783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2000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2EADAD-4CF3-4055-9C40-AFD7169695AB}"/>
                </a:ext>
              </a:extLst>
            </p:cNvPr>
            <p:cNvSpPr/>
            <p:nvPr/>
          </p:nvSpPr>
          <p:spPr>
            <a:xfrm>
              <a:off x="2100263" y="2846782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2001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6DCEFE-8A5B-4BB9-9A22-D50CD16596AB}"/>
                </a:ext>
              </a:extLst>
            </p:cNvPr>
            <p:cNvSpPr/>
            <p:nvPr/>
          </p:nvSpPr>
          <p:spPr>
            <a:xfrm>
              <a:off x="2993231" y="2846781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1999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09EE7-EAA2-4800-B7C3-73A95A736125}"/>
              </a:ext>
            </a:extLst>
          </p:cNvPr>
          <p:cNvSpPr/>
          <p:nvPr/>
        </p:nvSpPr>
        <p:spPr>
          <a:xfrm>
            <a:off x="1210865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F00CCD-FAE2-4316-A830-0797EB7C039C}"/>
              </a:ext>
            </a:extLst>
          </p:cNvPr>
          <p:cNvSpPr/>
          <p:nvPr/>
        </p:nvSpPr>
        <p:spPr>
          <a:xfrm>
            <a:off x="1902618" y="377190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8A3E26-C482-43B7-B0DA-A6985AED1640}"/>
              </a:ext>
            </a:extLst>
          </p:cNvPr>
          <p:cNvSpPr/>
          <p:nvPr/>
        </p:nvSpPr>
        <p:spPr>
          <a:xfrm>
            <a:off x="1210865" y="43755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3D7F46-4567-4601-B530-D06184C1C773}"/>
              </a:ext>
            </a:extLst>
          </p:cNvPr>
          <p:cNvSpPr/>
          <p:nvPr/>
        </p:nvSpPr>
        <p:spPr>
          <a:xfrm>
            <a:off x="1210865" y="407372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A5F8DD-36EF-41EC-937C-F5EF9B985A90}"/>
              </a:ext>
            </a:extLst>
          </p:cNvPr>
          <p:cNvSpPr/>
          <p:nvPr/>
        </p:nvSpPr>
        <p:spPr>
          <a:xfrm>
            <a:off x="1902618" y="407372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3DD4B3-86AB-42DB-B0BF-64269EC42E66}"/>
              </a:ext>
            </a:extLst>
          </p:cNvPr>
          <p:cNvSpPr/>
          <p:nvPr/>
        </p:nvSpPr>
        <p:spPr>
          <a:xfrm>
            <a:off x="1902618" y="43755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626A32-6884-40E0-B6AF-54912FAD0FDA}"/>
              </a:ext>
            </a:extLst>
          </p:cNvPr>
          <p:cNvSpPr/>
          <p:nvPr/>
        </p:nvSpPr>
        <p:spPr>
          <a:xfrm>
            <a:off x="3103960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B45E2A-A4F6-4D3C-8067-9405594C6958}"/>
              </a:ext>
            </a:extLst>
          </p:cNvPr>
          <p:cNvSpPr/>
          <p:nvPr/>
        </p:nvSpPr>
        <p:spPr>
          <a:xfrm>
            <a:off x="3795713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40A05-5010-4E5D-A750-7C002D37A5F5}"/>
              </a:ext>
            </a:extLst>
          </p:cNvPr>
          <p:cNvSpPr txBox="1"/>
          <p:nvPr/>
        </p:nvSpPr>
        <p:spPr>
          <a:xfrm>
            <a:off x="2652450" y="399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1DAF9-25FD-4CA4-BFA4-DFDE5060B9AC}"/>
              </a:ext>
            </a:extLst>
          </p:cNvPr>
          <p:cNvSpPr txBox="1"/>
          <p:nvPr/>
        </p:nvSpPr>
        <p:spPr>
          <a:xfrm>
            <a:off x="1464469" y="46577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6585A3-ED74-4B8E-B731-A37EFE670718}"/>
              </a:ext>
            </a:extLst>
          </p:cNvPr>
          <p:cNvSpPr txBox="1"/>
          <p:nvPr/>
        </p:nvSpPr>
        <p:spPr>
          <a:xfrm>
            <a:off x="3342111" y="46577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1847DB-408E-42CB-A9D2-6E0F1A3D27D6}"/>
              </a:ext>
            </a:extLst>
          </p:cNvPr>
          <p:cNvSpPr/>
          <p:nvPr/>
        </p:nvSpPr>
        <p:spPr>
          <a:xfrm>
            <a:off x="3103960" y="407372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671FE-43A0-4CD3-AFD2-05CAF10843AC}"/>
              </a:ext>
            </a:extLst>
          </p:cNvPr>
          <p:cNvSpPr/>
          <p:nvPr/>
        </p:nvSpPr>
        <p:spPr>
          <a:xfrm>
            <a:off x="3795713" y="407372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D2796-D69E-47BC-B3C5-C023B3E02F50}"/>
              </a:ext>
            </a:extLst>
          </p:cNvPr>
          <p:cNvSpPr/>
          <p:nvPr/>
        </p:nvSpPr>
        <p:spPr>
          <a:xfrm>
            <a:off x="3103960" y="437554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64A4CE-30BE-48C2-96A3-6DD47D0ECBE7}"/>
              </a:ext>
            </a:extLst>
          </p:cNvPr>
          <p:cNvSpPr/>
          <p:nvPr/>
        </p:nvSpPr>
        <p:spPr>
          <a:xfrm>
            <a:off x="3795713" y="437554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5E7F5-4A89-4DD4-9912-7B1E7155C223}"/>
              </a:ext>
            </a:extLst>
          </p:cNvPr>
          <p:cNvSpPr txBox="1"/>
          <p:nvPr/>
        </p:nvSpPr>
        <p:spPr>
          <a:xfrm>
            <a:off x="4539679" y="399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049617-95DE-4ABE-93A7-D48B1FC14BC6}"/>
              </a:ext>
            </a:extLst>
          </p:cNvPr>
          <p:cNvSpPr/>
          <p:nvPr/>
        </p:nvSpPr>
        <p:spPr>
          <a:xfrm>
            <a:off x="4989910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90C54D-7D54-40DD-9518-04B135394F2A}"/>
              </a:ext>
            </a:extLst>
          </p:cNvPr>
          <p:cNvSpPr/>
          <p:nvPr/>
        </p:nvSpPr>
        <p:spPr>
          <a:xfrm>
            <a:off x="5681663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396BE1-F6DC-4220-9D88-052B69523DC7}"/>
              </a:ext>
            </a:extLst>
          </p:cNvPr>
          <p:cNvSpPr/>
          <p:nvPr/>
        </p:nvSpPr>
        <p:spPr>
          <a:xfrm>
            <a:off x="4989910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C56168-AAEF-4807-AA7A-A256D5D5DF7A}"/>
              </a:ext>
            </a:extLst>
          </p:cNvPr>
          <p:cNvSpPr/>
          <p:nvPr/>
        </p:nvSpPr>
        <p:spPr>
          <a:xfrm>
            <a:off x="5681663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AD7E1-C25F-4CD2-B82B-F707C1594FF9}"/>
              </a:ext>
            </a:extLst>
          </p:cNvPr>
          <p:cNvSpPr/>
          <p:nvPr/>
        </p:nvSpPr>
        <p:spPr>
          <a:xfrm>
            <a:off x="4989910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132368-C603-408C-B478-F2257A67946B}"/>
              </a:ext>
            </a:extLst>
          </p:cNvPr>
          <p:cNvSpPr/>
          <p:nvPr/>
        </p:nvSpPr>
        <p:spPr>
          <a:xfrm>
            <a:off x="5681663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502265-D6AA-456A-BB3A-FF696EAD2146}"/>
              </a:ext>
            </a:extLst>
          </p:cNvPr>
          <p:cNvSpPr txBox="1"/>
          <p:nvPr/>
        </p:nvSpPr>
        <p:spPr>
          <a:xfrm>
            <a:off x="6528421" y="399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89C6F0-AA89-474D-98F0-839F1F709821}"/>
              </a:ext>
            </a:extLst>
          </p:cNvPr>
          <p:cNvSpPr/>
          <p:nvPr/>
        </p:nvSpPr>
        <p:spPr>
          <a:xfrm>
            <a:off x="6883005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711C73-8C66-480B-92F8-5BE32DF4845C}"/>
              </a:ext>
            </a:extLst>
          </p:cNvPr>
          <p:cNvSpPr/>
          <p:nvPr/>
        </p:nvSpPr>
        <p:spPr>
          <a:xfrm>
            <a:off x="6883005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0818B1-10C0-48E6-BA0E-84A987C9F1EF}"/>
              </a:ext>
            </a:extLst>
          </p:cNvPr>
          <p:cNvSpPr/>
          <p:nvPr/>
        </p:nvSpPr>
        <p:spPr>
          <a:xfrm>
            <a:off x="6883005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BE65A-440C-461A-A609-313AA1731342}"/>
              </a:ext>
            </a:extLst>
          </p:cNvPr>
          <p:cNvSpPr/>
          <p:nvPr/>
        </p:nvSpPr>
        <p:spPr>
          <a:xfrm>
            <a:off x="6883005" y="49148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B1CB01-79A5-401A-8DE9-857A8B98B54C}"/>
              </a:ext>
            </a:extLst>
          </p:cNvPr>
          <p:cNvSpPr/>
          <p:nvPr/>
        </p:nvSpPr>
        <p:spPr>
          <a:xfrm>
            <a:off x="7574758" y="49148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A8397F-2246-4355-899D-53A15BAD349D}"/>
              </a:ext>
            </a:extLst>
          </p:cNvPr>
          <p:cNvSpPr/>
          <p:nvPr/>
        </p:nvSpPr>
        <p:spPr>
          <a:xfrm>
            <a:off x="7574758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543349-BF87-459A-A3E9-5A82D9CEC9D7}"/>
              </a:ext>
            </a:extLst>
          </p:cNvPr>
          <p:cNvSpPr/>
          <p:nvPr/>
        </p:nvSpPr>
        <p:spPr>
          <a:xfrm>
            <a:off x="7574758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A71BAAB-2AB1-439D-8F46-DF09EF13F4F9}"/>
              </a:ext>
            </a:extLst>
          </p:cNvPr>
          <p:cNvSpPr/>
          <p:nvPr/>
        </p:nvSpPr>
        <p:spPr>
          <a:xfrm>
            <a:off x="7574758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1901A-1970-42CD-818D-DBBDE6B9EA76}"/>
              </a:ext>
            </a:extLst>
          </p:cNvPr>
          <p:cNvSpPr txBox="1"/>
          <p:nvPr/>
        </p:nvSpPr>
        <p:spPr>
          <a:xfrm>
            <a:off x="8361078" y="399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F3AD0B-CDEE-4DFD-BD7D-6C90A507B7B7}"/>
              </a:ext>
            </a:extLst>
          </p:cNvPr>
          <p:cNvSpPr/>
          <p:nvPr/>
        </p:nvSpPr>
        <p:spPr>
          <a:xfrm>
            <a:off x="8715662" y="377636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124365D-BA76-4008-8757-1651FE4282A1}"/>
              </a:ext>
            </a:extLst>
          </p:cNvPr>
          <p:cNvSpPr/>
          <p:nvPr/>
        </p:nvSpPr>
        <p:spPr>
          <a:xfrm>
            <a:off x="8715662" y="40781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495909-7FD4-4436-BD70-AD7F04C7D587}"/>
              </a:ext>
            </a:extLst>
          </p:cNvPr>
          <p:cNvSpPr/>
          <p:nvPr/>
        </p:nvSpPr>
        <p:spPr>
          <a:xfrm>
            <a:off x="8715662" y="438000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137710-E2C7-4D4F-9374-D6068AEF1A25}"/>
              </a:ext>
            </a:extLst>
          </p:cNvPr>
          <p:cNvSpPr/>
          <p:nvPr/>
        </p:nvSpPr>
        <p:spPr>
          <a:xfrm>
            <a:off x="9407415" y="377636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E7B7AB-DF40-4569-A1E6-12BB7C5D56EB}"/>
              </a:ext>
            </a:extLst>
          </p:cNvPr>
          <p:cNvSpPr/>
          <p:nvPr/>
        </p:nvSpPr>
        <p:spPr>
          <a:xfrm>
            <a:off x="9407415" y="40781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AF9CB3-EB6D-42C9-B250-A193248830FC}"/>
              </a:ext>
            </a:extLst>
          </p:cNvPr>
          <p:cNvSpPr/>
          <p:nvPr/>
        </p:nvSpPr>
        <p:spPr>
          <a:xfrm>
            <a:off x="9407415" y="438000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9E5B8E-DF1F-4978-AA8A-8BDDAA6606D7}"/>
              </a:ext>
            </a:extLst>
          </p:cNvPr>
          <p:cNvSpPr/>
          <p:nvPr/>
        </p:nvSpPr>
        <p:spPr>
          <a:xfrm>
            <a:off x="4046935" y="249296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51E29F-0EEE-44AA-94DC-E148706D69ED}"/>
              </a:ext>
            </a:extLst>
          </p:cNvPr>
          <p:cNvSpPr/>
          <p:nvPr/>
        </p:nvSpPr>
        <p:spPr>
          <a:xfrm>
            <a:off x="4738688" y="249296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1FE455-9293-4CCA-A129-27C1FF9CB1BF}"/>
              </a:ext>
            </a:extLst>
          </p:cNvPr>
          <p:cNvSpPr/>
          <p:nvPr/>
        </p:nvSpPr>
        <p:spPr>
          <a:xfrm>
            <a:off x="5430441" y="249296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593E53-F865-4C51-9704-58CBF6BB18F3}"/>
              </a:ext>
            </a:extLst>
          </p:cNvPr>
          <p:cNvSpPr/>
          <p:nvPr/>
        </p:nvSpPr>
        <p:spPr>
          <a:xfrm>
            <a:off x="3517105" y="2601338"/>
            <a:ext cx="367904" cy="3018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517AAC-A6ED-427C-8B02-CC4AA555CD60}"/>
              </a:ext>
            </a:extLst>
          </p:cNvPr>
          <p:cNvSpPr/>
          <p:nvPr/>
        </p:nvSpPr>
        <p:spPr>
          <a:xfrm>
            <a:off x="4046935" y="279791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658137E-8BB9-4C29-9EC7-F65FBEA88D34}"/>
              </a:ext>
            </a:extLst>
          </p:cNvPr>
          <p:cNvSpPr/>
          <p:nvPr/>
        </p:nvSpPr>
        <p:spPr>
          <a:xfrm>
            <a:off x="4738688" y="279791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48FC15-43AA-4C32-A147-D7B3925CFC43}"/>
              </a:ext>
            </a:extLst>
          </p:cNvPr>
          <p:cNvSpPr/>
          <p:nvPr/>
        </p:nvSpPr>
        <p:spPr>
          <a:xfrm>
            <a:off x="5430441" y="279791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3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456BFF-0D37-41B1-A1BD-FB6DEFA35EE2}"/>
              </a:ext>
            </a:extLst>
          </p:cNvPr>
          <p:cNvSpPr/>
          <p:nvPr/>
        </p:nvSpPr>
        <p:spPr>
          <a:xfrm>
            <a:off x="3718321" y="4321318"/>
            <a:ext cx="2175271" cy="4221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38C41E-2CB2-4DEA-99ED-2389C94B0C5C}"/>
              </a:ext>
            </a:extLst>
          </p:cNvPr>
          <p:cNvSpPr/>
          <p:nvPr/>
        </p:nvSpPr>
        <p:spPr>
          <a:xfrm>
            <a:off x="1092994" y="4321318"/>
            <a:ext cx="2175271" cy="4221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8600431" cy="28007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FC871-E028-4737-95D9-D149EB29628C}"/>
              </a:ext>
            </a:extLst>
          </p:cNvPr>
          <p:cNvSpPr/>
          <p:nvPr/>
        </p:nvSpPr>
        <p:spPr>
          <a:xfrm>
            <a:off x="1143000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8671C3-77AB-4CB0-996D-026F3887AD53}"/>
              </a:ext>
            </a:extLst>
          </p:cNvPr>
          <p:cNvSpPr/>
          <p:nvPr/>
        </p:nvSpPr>
        <p:spPr>
          <a:xfrm>
            <a:off x="1834753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7FC78C-9FE8-41F9-8D85-456CAAFEBE0C}"/>
              </a:ext>
            </a:extLst>
          </p:cNvPr>
          <p:cNvSpPr/>
          <p:nvPr/>
        </p:nvSpPr>
        <p:spPr>
          <a:xfrm>
            <a:off x="2526506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5D1315F-7DDB-4AA5-B281-F14982381A73}"/>
              </a:ext>
            </a:extLst>
          </p:cNvPr>
          <p:cNvSpPr/>
          <p:nvPr/>
        </p:nvSpPr>
        <p:spPr>
          <a:xfrm>
            <a:off x="3768328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354BBF-7CD3-4F93-8313-BB34F1854D70}"/>
              </a:ext>
            </a:extLst>
          </p:cNvPr>
          <p:cNvSpPr/>
          <p:nvPr/>
        </p:nvSpPr>
        <p:spPr>
          <a:xfrm>
            <a:off x="4460081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0E1B08-40A2-4C43-92C7-2A4EE0BB7927}"/>
              </a:ext>
            </a:extLst>
          </p:cNvPr>
          <p:cNvSpPr/>
          <p:nvPr/>
        </p:nvSpPr>
        <p:spPr>
          <a:xfrm>
            <a:off x="5151834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9E340-965E-4CE1-973A-312EE14149D1}"/>
              </a:ext>
            </a:extLst>
          </p:cNvPr>
          <p:cNvSpPr txBox="1"/>
          <p:nvPr/>
        </p:nvSpPr>
        <p:spPr>
          <a:xfrm>
            <a:off x="2059970" y="35220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74B0A-07A9-4C1A-9C7D-6DA60014390D}"/>
              </a:ext>
            </a:extLst>
          </p:cNvPr>
          <p:cNvSpPr txBox="1"/>
          <p:nvPr/>
        </p:nvSpPr>
        <p:spPr>
          <a:xfrm>
            <a:off x="4652535" y="35220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EEC53D4-93E3-411D-8E3D-765654C0C2F8}"/>
              </a:ext>
            </a:extLst>
          </p:cNvPr>
          <p:cNvSpPr/>
          <p:nvPr/>
        </p:nvSpPr>
        <p:spPr>
          <a:xfrm>
            <a:off x="1143000" y="438405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3DC6A4-91E6-4FA6-97B8-9C4C7A787E09}"/>
              </a:ext>
            </a:extLst>
          </p:cNvPr>
          <p:cNvSpPr/>
          <p:nvPr/>
        </p:nvSpPr>
        <p:spPr>
          <a:xfrm>
            <a:off x="1834753" y="438405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D0981A-39F9-4274-923B-CC0FB17A7034}"/>
              </a:ext>
            </a:extLst>
          </p:cNvPr>
          <p:cNvSpPr/>
          <p:nvPr/>
        </p:nvSpPr>
        <p:spPr>
          <a:xfrm>
            <a:off x="2526506" y="4384050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4E0A60-057D-49D7-BAC5-D93B7368F2B7}"/>
              </a:ext>
            </a:extLst>
          </p:cNvPr>
          <p:cNvSpPr/>
          <p:nvPr/>
        </p:nvSpPr>
        <p:spPr>
          <a:xfrm>
            <a:off x="3768328" y="438405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AE726B6-D785-46FC-8B5E-1075642436DE}"/>
              </a:ext>
            </a:extLst>
          </p:cNvPr>
          <p:cNvSpPr/>
          <p:nvPr/>
        </p:nvSpPr>
        <p:spPr>
          <a:xfrm>
            <a:off x="4460081" y="438404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443BF8A-C3F7-4C21-B0C6-3A7C5B2549C0}"/>
              </a:ext>
            </a:extLst>
          </p:cNvPr>
          <p:cNvSpPr/>
          <p:nvPr/>
        </p:nvSpPr>
        <p:spPr>
          <a:xfrm>
            <a:off x="5151834" y="43840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F8340-2F0A-4F15-8B20-F9401E9C41B8}"/>
              </a:ext>
            </a:extLst>
          </p:cNvPr>
          <p:cNvSpPr txBox="1"/>
          <p:nvPr/>
        </p:nvSpPr>
        <p:spPr>
          <a:xfrm>
            <a:off x="4652535" y="47434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DEF6DD-2FF0-4089-8A68-EBC611AA3B57}"/>
              </a:ext>
            </a:extLst>
          </p:cNvPr>
          <p:cNvSpPr txBox="1"/>
          <p:nvPr/>
        </p:nvSpPr>
        <p:spPr>
          <a:xfrm>
            <a:off x="5893592" y="4321318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핫 벡터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A72866-E752-4DA9-91DE-655063C2ED4E}"/>
              </a:ext>
            </a:extLst>
          </p:cNvPr>
          <p:cNvSpPr txBox="1"/>
          <p:nvPr/>
        </p:nvSpPr>
        <p:spPr>
          <a:xfrm>
            <a:off x="6018608" y="492496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77638-A221-461D-92C7-77A81523AEA1}"/>
              </a:ext>
            </a:extLst>
          </p:cNvPr>
          <p:cNvSpPr txBox="1"/>
          <p:nvPr/>
        </p:nvSpPr>
        <p:spPr>
          <a:xfrm>
            <a:off x="6886574" y="492496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128F57-7086-4161-A84E-37D85467C52D}"/>
              </a:ext>
            </a:extLst>
          </p:cNvPr>
          <p:cNvSpPr txBox="1"/>
          <p:nvPr/>
        </p:nvSpPr>
        <p:spPr>
          <a:xfrm>
            <a:off x="2573844" y="538663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y[[0],2]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313CDC-03D2-489D-BEB1-BE93D5068705}"/>
              </a:ext>
            </a:extLst>
          </p:cNvPr>
          <p:cNvSpPr txBox="1"/>
          <p:nvPr/>
        </p:nvSpPr>
        <p:spPr>
          <a:xfrm>
            <a:off x="2570192" y="585300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return 2.4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002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26D424-10AB-446E-A3C5-8BE27F2B8D1A}"/>
              </a:ext>
            </a:extLst>
          </p:cNvPr>
          <p:cNvSpPr/>
          <p:nvPr/>
        </p:nvSpPr>
        <p:spPr>
          <a:xfrm>
            <a:off x="3696889" y="4153911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CD642-EF12-4F44-97D0-66F8DB52349B}"/>
              </a:ext>
            </a:extLst>
          </p:cNvPr>
          <p:cNvSpPr/>
          <p:nvPr/>
        </p:nvSpPr>
        <p:spPr>
          <a:xfrm>
            <a:off x="1086614" y="4160192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5C09CE-D12B-47FE-B6D5-28D45ECFCEBD}"/>
              </a:ext>
            </a:extLst>
          </p:cNvPr>
          <p:cNvSpPr/>
          <p:nvPr/>
        </p:nvSpPr>
        <p:spPr>
          <a:xfrm>
            <a:off x="3696890" y="3772189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38C41E-2CB2-4DEA-99ED-2389C94B0C5C}"/>
              </a:ext>
            </a:extLst>
          </p:cNvPr>
          <p:cNvSpPr/>
          <p:nvPr/>
        </p:nvSpPr>
        <p:spPr>
          <a:xfrm>
            <a:off x="1086614" y="3776488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8600431" cy="28007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FC871-E028-4737-95D9-D149EB29628C}"/>
              </a:ext>
            </a:extLst>
          </p:cNvPr>
          <p:cNvSpPr/>
          <p:nvPr/>
        </p:nvSpPr>
        <p:spPr>
          <a:xfrm>
            <a:off x="1143000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8671C3-77AB-4CB0-996D-026F3887AD53}"/>
              </a:ext>
            </a:extLst>
          </p:cNvPr>
          <p:cNvSpPr/>
          <p:nvPr/>
        </p:nvSpPr>
        <p:spPr>
          <a:xfrm>
            <a:off x="1834753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7FC78C-9FE8-41F9-8D85-456CAAFEBE0C}"/>
              </a:ext>
            </a:extLst>
          </p:cNvPr>
          <p:cNvSpPr/>
          <p:nvPr/>
        </p:nvSpPr>
        <p:spPr>
          <a:xfrm>
            <a:off x="2526506" y="3832420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5D1315F-7DDB-4AA5-B281-F14982381A73}"/>
              </a:ext>
            </a:extLst>
          </p:cNvPr>
          <p:cNvSpPr/>
          <p:nvPr/>
        </p:nvSpPr>
        <p:spPr>
          <a:xfrm>
            <a:off x="3768328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354BBF-7CD3-4F93-8313-BB34F1854D70}"/>
              </a:ext>
            </a:extLst>
          </p:cNvPr>
          <p:cNvSpPr/>
          <p:nvPr/>
        </p:nvSpPr>
        <p:spPr>
          <a:xfrm>
            <a:off x="4460081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0E1B08-40A2-4C43-92C7-2A4EE0BB7927}"/>
              </a:ext>
            </a:extLst>
          </p:cNvPr>
          <p:cNvSpPr/>
          <p:nvPr/>
        </p:nvSpPr>
        <p:spPr>
          <a:xfrm>
            <a:off x="5151834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9E340-965E-4CE1-973A-312EE14149D1}"/>
              </a:ext>
            </a:extLst>
          </p:cNvPr>
          <p:cNvSpPr txBox="1"/>
          <p:nvPr/>
        </p:nvSpPr>
        <p:spPr>
          <a:xfrm>
            <a:off x="2059970" y="3468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74B0A-07A9-4C1A-9C7D-6DA60014390D}"/>
              </a:ext>
            </a:extLst>
          </p:cNvPr>
          <p:cNvSpPr txBox="1"/>
          <p:nvPr/>
        </p:nvSpPr>
        <p:spPr>
          <a:xfrm>
            <a:off x="4652535" y="3468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77638-A221-461D-92C7-77A81523AEA1}"/>
              </a:ext>
            </a:extLst>
          </p:cNvPr>
          <p:cNvSpPr txBox="1"/>
          <p:nvPr/>
        </p:nvSpPr>
        <p:spPr>
          <a:xfrm>
            <a:off x="5901713" y="566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128F57-7086-4161-A84E-37D85467C52D}"/>
              </a:ext>
            </a:extLst>
          </p:cNvPr>
          <p:cNvSpPr txBox="1"/>
          <p:nvPr/>
        </p:nvSpPr>
        <p:spPr>
          <a:xfrm>
            <a:off x="3517539" y="503761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y[[0,1],[2,0]]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313CDC-03D2-489D-BEB1-BE93D5068705}"/>
              </a:ext>
            </a:extLst>
          </p:cNvPr>
          <p:cNvSpPr txBox="1"/>
          <p:nvPr/>
        </p:nvSpPr>
        <p:spPr>
          <a:xfrm>
            <a:off x="3556030" y="6245419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return (2.40+2.12)/2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C858B6-D471-4D6D-985C-03367699DC59}"/>
              </a:ext>
            </a:extLst>
          </p:cNvPr>
          <p:cNvSpPr/>
          <p:nvPr/>
        </p:nvSpPr>
        <p:spPr>
          <a:xfrm>
            <a:off x="1143000" y="4203916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C837-05BE-424A-8D7B-BC2A8BDC5DEA}"/>
              </a:ext>
            </a:extLst>
          </p:cNvPr>
          <p:cNvSpPr/>
          <p:nvPr/>
        </p:nvSpPr>
        <p:spPr>
          <a:xfrm>
            <a:off x="1834753" y="420391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D1CF5-9B13-4B69-A656-359A292E4AC4}"/>
              </a:ext>
            </a:extLst>
          </p:cNvPr>
          <p:cNvSpPr/>
          <p:nvPr/>
        </p:nvSpPr>
        <p:spPr>
          <a:xfrm>
            <a:off x="2526506" y="420391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0B4CA4-4395-4BC9-A501-A6BCE8DC71A1}"/>
              </a:ext>
            </a:extLst>
          </p:cNvPr>
          <p:cNvSpPr/>
          <p:nvPr/>
        </p:nvSpPr>
        <p:spPr>
          <a:xfrm>
            <a:off x="3768328" y="41996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3228CB-7585-4B09-880E-F74AF206A8B2}"/>
              </a:ext>
            </a:extLst>
          </p:cNvPr>
          <p:cNvSpPr/>
          <p:nvPr/>
        </p:nvSpPr>
        <p:spPr>
          <a:xfrm>
            <a:off x="4460081" y="41996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5D5025-D64A-4BA0-B949-C654AD984956}"/>
              </a:ext>
            </a:extLst>
          </p:cNvPr>
          <p:cNvSpPr/>
          <p:nvPr/>
        </p:nvSpPr>
        <p:spPr>
          <a:xfrm>
            <a:off x="5151834" y="41996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BC315-894C-46C1-BD3E-8B6A2598A089}"/>
              </a:ext>
            </a:extLst>
          </p:cNvPr>
          <p:cNvSpPr txBox="1"/>
          <p:nvPr/>
        </p:nvSpPr>
        <p:spPr>
          <a:xfrm>
            <a:off x="6070297" y="37333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2890D-E31E-4912-8DF1-2936BFC27D65}"/>
              </a:ext>
            </a:extLst>
          </p:cNvPr>
          <p:cNvSpPr txBox="1"/>
          <p:nvPr/>
        </p:nvSpPr>
        <p:spPr>
          <a:xfrm>
            <a:off x="6070297" y="40781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B62358-EF16-4CA3-B2EE-2BE28C23E429}"/>
              </a:ext>
            </a:extLst>
          </p:cNvPr>
          <p:cNvSpPr/>
          <p:nvPr/>
        </p:nvSpPr>
        <p:spPr>
          <a:xfrm>
            <a:off x="3768328" y="467479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2C829-E881-4B33-8483-9ABA67766211}"/>
              </a:ext>
            </a:extLst>
          </p:cNvPr>
          <p:cNvSpPr/>
          <p:nvPr/>
        </p:nvSpPr>
        <p:spPr>
          <a:xfrm>
            <a:off x="4460081" y="467479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4ED638-8482-46EF-AEC7-B4B3523A66CB}"/>
              </a:ext>
            </a:extLst>
          </p:cNvPr>
          <p:cNvSpPr/>
          <p:nvPr/>
        </p:nvSpPr>
        <p:spPr>
          <a:xfrm>
            <a:off x="1368217" y="4828205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D116ED-5A81-4C8E-A675-2BCD8BAE6BC3}"/>
              </a:ext>
            </a:extLst>
          </p:cNvPr>
          <p:cNvSpPr/>
          <p:nvPr/>
        </p:nvSpPr>
        <p:spPr>
          <a:xfrm>
            <a:off x="2059979" y="4828205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C00976-25E6-44CD-9625-09645F52A2EB}"/>
              </a:ext>
            </a:extLst>
          </p:cNvPr>
          <p:cNvSpPr/>
          <p:nvPr/>
        </p:nvSpPr>
        <p:spPr>
          <a:xfrm>
            <a:off x="1371254" y="5221132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189CEB-1D31-41E6-95B7-60A3E9B89822}"/>
              </a:ext>
            </a:extLst>
          </p:cNvPr>
          <p:cNvSpPr/>
          <p:nvPr/>
        </p:nvSpPr>
        <p:spPr>
          <a:xfrm>
            <a:off x="2063016" y="5221132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4199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3214341" cy="15696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foo(t):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t = 2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self_t = np.array([0,0,1])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foo(self_t)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self_t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BC633B-2D66-4FEF-A177-1CB13121E065}"/>
              </a:ext>
            </a:extLst>
          </p:cNvPr>
          <p:cNvSpPr/>
          <p:nvPr/>
        </p:nvSpPr>
        <p:spPr>
          <a:xfrm>
            <a:off x="3307556" y="496508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7911A6-9028-4B7B-8B87-75922E6FD62D}"/>
              </a:ext>
            </a:extLst>
          </p:cNvPr>
          <p:cNvSpPr/>
          <p:nvPr/>
        </p:nvSpPr>
        <p:spPr>
          <a:xfrm>
            <a:off x="3999309" y="49650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3833DC-27A7-4F85-8B92-E0074D6FCB70}"/>
              </a:ext>
            </a:extLst>
          </p:cNvPr>
          <p:cNvSpPr/>
          <p:nvPr/>
        </p:nvSpPr>
        <p:spPr>
          <a:xfrm>
            <a:off x="4691062" y="496508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9DE4E-6A8A-4214-BADB-3645EEDA0349}"/>
              </a:ext>
            </a:extLst>
          </p:cNvPr>
          <p:cNvSpPr txBox="1"/>
          <p:nvPr/>
        </p:nvSpPr>
        <p:spPr>
          <a:xfrm>
            <a:off x="1671314" y="459932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self_t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B52E7E-7852-4D9F-AB73-DA092F601CB5}"/>
              </a:ext>
            </a:extLst>
          </p:cNvPr>
          <p:cNvSpPr/>
          <p:nvPr/>
        </p:nvSpPr>
        <p:spPr>
          <a:xfrm>
            <a:off x="1846660" y="4965082"/>
            <a:ext cx="475060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6E172CF-CC95-452B-8FEF-51F53A571916}"/>
              </a:ext>
            </a:extLst>
          </p:cNvPr>
          <p:cNvCxnSpPr>
            <a:stCxn id="54" idx="3"/>
            <a:endCxn id="51" idx="1"/>
          </p:cNvCxnSpPr>
          <p:nvPr/>
        </p:nvCxnSpPr>
        <p:spPr>
          <a:xfrm>
            <a:off x="2321720" y="5115994"/>
            <a:ext cx="98583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8FE841-1329-4023-81B7-0201B944A849}"/>
              </a:ext>
            </a:extLst>
          </p:cNvPr>
          <p:cNvCxnSpPr/>
          <p:nvPr/>
        </p:nvCxnSpPr>
        <p:spPr>
          <a:xfrm>
            <a:off x="292894" y="4389834"/>
            <a:ext cx="6118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C0851-8E70-45D3-9693-9C328BDC602B}"/>
              </a:ext>
            </a:extLst>
          </p:cNvPr>
          <p:cNvSpPr txBox="1"/>
          <p:nvPr/>
        </p:nvSpPr>
        <p:spPr>
          <a:xfrm>
            <a:off x="114300" y="4567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main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4EC1FE-75F4-4A2E-892A-2E4AFBE11647}"/>
              </a:ext>
            </a:extLst>
          </p:cNvPr>
          <p:cNvSpPr txBox="1"/>
          <p:nvPr/>
        </p:nvSpPr>
        <p:spPr>
          <a:xfrm>
            <a:off x="115519" y="30705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foo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0412D4-348E-476D-B5B9-6F148A53B58C}"/>
              </a:ext>
            </a:extLst>
          </p:cNvPr>
          <p:cNvSpPr txBox="1"/>
          <p:nvPr/>
        </p:nvSpPr>
        <p:spPr>
          <a:xfrm>
            <a:off x="1665957" y="29596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ADBCB9-AED0-4283-ACAE-BDDA716F31D6}"/>
              </a:ext>
            </a:extLst>
          </p:cNvPr>
          <p:cNvSpPr/>
          <p:nvPr/>
        </p:nvSpPr>
        <p:spPr>
          <a:xfrm>
            <a:off x="1841303" y="3325414"/>
            <a:ext cx="475060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53AAB3A-0DA6-4546-A8CC-83DAF8233672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321720" y="3474537"/>
            <a:ext cx="944489" cy="25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B95954-6C61-44BA-A7FA-85128EAE163E}"/>
              </a:ext>
            </a:extLst>
          </p:cNvPr>
          <p:cNvSpPr txBox="1"/>
          <p:nvPr/>
        </p:nvSpPr>
        <p:spPr>
          <a:xfrm>
            <a:off x="3999309" y="532379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refs=1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3E3B8A-3941-492B-BF29-8B7D53037E58}"/>
              </a:ext>
            </a:extLst>
          </p:cNvPr>
          <p:cNvSpPr/>
          <p:nvPr/>
        </p:nvSpPr>
        <p:spPr>
          <a:xfrm>
            <a:off x="3266209" y="334880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38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A5BAA-258C-4F35-B13C-D8F1DCF96810}"/>
              </a:ext>
            </a:extLst>
          </p:cNvPr>
          <p:cNvSpPr/>
          <p:nvPr/>
        </p:nvSpPr>
        <p:spPr>
          <a:xfrm>
            <a:off x="2899171" y="3466571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8B50D7-01E3-4B05-8335-53580699EF23}"/>
              </a:ext>
            </a:extLst>
          </p:cNvPr>
          <p:cNvSpPr/>
          <p:nvPr/>
        </p:nvSpPr>
        <p:spPr>
          <a:xfrm>
            <a:off x="4282677" y="2446169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E26313-C6C3-4562-B762-3B0DA57D9BAF}"/>
              </a:ext>
            </a:extLst>
          </p:cNvPr>
          <p:cNvSpPr/>
          <p:nvPr/>
        </p:nvSpPr>
        <p:spPr>
          <a:xfrm>
            <a:off x="1657349" y="2446169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456086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9BF5A-8C55-4B49-8A92-4BC102AF5EB3}"/>
              </a:ext>
            </a:extLst>
          </p:cNvPr>
          <p:cNvSpPr/>
          <p:nvPr/>
        </p:nvSpPr>
        <p:spPr>
          <a:xfrm>
            <a:off x="1700212" y="25088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F104B0-ACD5-43BF-919C-72726E8A2A9E}"/>
              </a:ext>
            </a:extLst>
          </p:cNvPr>
          <p:cNvSpPr/>
          <p:nvPr/>
        </p:nvSpPr>
        <p:spPr>
          <a:xfrm>
            <a:off x="2391965" y="25088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DC0036-F0FC-4894-9254-82205A47C6E1}"/>
              </a:ext>
            </a:extLst>
          </p:cNvPr>
          <p:cNvSpPr/>
          <p:nvPr/>
        </p:nvSpPr>
        <p:spPr>
          <a:xfrm>
            <a:off x="3083718" y="25088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BC633B-2D66-4FEF-A177-1CB13121E065}"/>
              </a:ext>
            </a:extLst>
          </p:cNvPr>
          <p:cNvSpPr/>
          <p:nvPr/>
        </p:nvSpPr>
        <p:spPr>
          <a:xfrm>
            <a:off x="4325540" y="25088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7911A6-9028-4B7B-8B87-75922E6FD62D}"/>
              </a:ext>
            </a:extLst>
          </p:cNvPr>
          <p:cNvSpPr/>
          <p:nvPr/>
        </p:nvSpPr>
        <p:spPr>
          <a:xfrm>
            <a:off x="5017293" y="250881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3833DC-27A7-4F85-8B92-E0074D6FCB70}"/>
              </a:ext>
            </a:extLst>
          </p:cNvPr>
          <p:cNvSpPr/>
          <p:nvPr/>
        </p:nvSpPr>
        <p:spPr>
          <a:xfrm>
            <a:off x="5709046" y="250881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4984-D4E0-4EC7-9F5B-A20B4D468C00}"/>
              </a:ext>
            </a:extLst>
          </p:cNvPr>
          <p:cNvSpPr txBox="1"/>
          <p:nvPr/>
        </p:nvSpPr>
        <p:spPr>
          <a:xfrm>
            <a:off x="2281671" y="20681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7B2A8-FB92-4673-BD87-72E91E9BA8A4}"/>
              </a:ext>
            </a:extLst>
          </p:cNvPr>
          <p:cNvSpPr txBox="1"/>
          <p:nvPr/>
        </p:nvSpPr>
        <p:spPr>
          <a:xfrm>
            <a:off x="4748249" y="20681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2FCC-CB1A-4DC6-A7A5-B9317CF338F9}"/>
              </a:ext>
            </a:extLst>
          </p:cNvPr>
          <p:cNvSpPr/>
          <p:nvPr/>
        </p:nvSpPr>
        <p:spPr>
          <a:xfrm>
            <a:off x="2942034" y="35292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CE2717-E336-4580-BE01-B230AEC34A07}"/>
              </a:ext>
            </a:extLst>
          </p:cNvPr>
          <p:cNvSpPr/>
          <p:nvPr/>
        </p:nvSpPr>
        <p:spPr>
          <a:xfrm>
            <a:off x="3633787" y="35292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8236E-5804-43DA-AA4E-D214F5DBED60}"/>
              </a:ext>
            </a:extLst>
          </p:cNvPr>
          <p:cNvSpPr/>
          <p:nvPr/>
        </p:nvSpPr>
        <p:spPr>
          <a:xfrm>
            <a:off x="4325540" y="3529216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69E8C-F219-45F2-868B-327603189427}"/>
              </a:ext>
            </a:extLst>
          </p:cNvPr>
          <p:cNvSpPr txBox="1"/>
          <p:nvPr/>
        </p:nvSpPr>
        <p:spPr>
          <a:xfrm>
            <a:off x="5858741" y="1460826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[0.24472847 0.66524096 0.09003057]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[0 0 1]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A2FA9-B8E8-4DE3-823E-04CBC7D1F8C1}"/>
              </a:ext>
            </a:extLst>
          </p:cNvPr>
          <p:cNvSpPr txBox="1"/>
          <p:nvPr/>
        </p:nvSpPr>
        <p:spPr>
          <a:xfrm>
            <a:off x="3841759" y="31285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602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A5BAA-258C-4F35-B13C-D8F1DCF96810}"/>
              </a:ext>
            </a:extLst>
          </p:cNvPr>
          <p:cNvSpPr/>
          <p:nvPr/>
        </p:nvSpPr>
        <p:spPr>
          <a:xfrm>
            <a:off x="2688706" y="3680883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456086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4984-D4E0-4EC7-9F5B-A20B4D468C00}"/>
              </a:ext>
            </a:extLst>
          </p:cNvPr>
          <p:cNvSpPr txBox="1"/>
          <p:nvPr/>
        </p:nvSpPr>
        <p:spPr>
          <a:xfrm>
            <a:off x="2281671" y="20681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7B2A8-FB92-4673-BD87-72E91E9BA8A4}"/>
              </a:ext>
            </a:extLst>
          </p:cNvPr>
          <p:cNvSpPr txBox="1"/>
          <p:nvPr/>
        </p:nvSpPr>
        <p:spPr>
          <a:xfrm>
            <a:off x="4748249" y="20681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2FCC-CB1A-4DC6-A7A5-B9317CF338F9}"/>
              </a:ext>
            </a:extLst>
          </p:cNvPr>
          <p:cNvSpPr/>
          <p:nvPr/>
        </p:nvSpPr>
        <p:spPr>
          <a:xfrm>
            <a:off x="2731569" y="374353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CE2717-E336-4580-BE01-B230AEC34A07}"/>
              </a:ext>
            </a:extLst>
          </p:cNvPr>
          <p:cNvSpPr/>
          <p:nvPr/>
        </p:nvSpPr>
        <p:spPr>
          <a:xfrm>
            <a:off x="3423322" y="374352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8236E-5804-43DA-AA4E-D214F5DBED60}"/>
              </a:ext>
            </a:extLst>
          </p:cNvPr>
          <p:cNvSpPr/>
          <p:nvPr/>
        </p:nvSpPr>
        <p:spPr>
          <a:xfrm>
            <a:off x="4115075" y="3743528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A2FA9-B8E8-4DE3-823E-04CBC7D1F8C1}"/>
              </a:ext>
            </a:extLst>
          </p:cNvPr>
          <p:cNvSpPr txBox="1"/>
          <p:nvPr/>
        </p:nvSpPr>
        <p:spPr>
          <a:xfrm>
            <a:off x="3631294" y="33428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42A598-9BF2-4A52-B65B-18C18F51BB57}"/>
              </a:ext>
            </a:extLst>
          </p:cNvPr>
          <p:cNvSpPr/>
          <p:nvPr/>
        </p:nvSpPr>
        <p:spPr>
          <a:xfrm>
            <a:off x="4064792" y="2826888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0FED93-371D-4F66-8DF6-41744F4931F8}"/>
              </a:ext>
            </a:extLst>
          </p:cNvPr>
          <p:cNvSpPr/>
          <p:nvPr/>
        </p:nvSpPr>
        <p:spPr>
          <a:xfrm>
            <a:off x="1454517" y="2833169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D97EAD-9DAC-4547-93C9-65AED2113073}"/>
              </a:ext>
            </a:extLst>
          </p:cNvPr>
          <p:cNvSpPr/>
          <p:nvPr/>
        </p:nvSpPr>
        <p:spPr>
          <a:xfrm>
            <a:off x="4064793" y="2445166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5147CE-603F-4483-AEE2-245254F98F6B}"/>
              </a:ext>
            </a:extLst>
          </p:cNvPr>
          <p:cNvSpPr/>
          <p:nvPr/>
        </p:nvSpPr>
        <p:spPr>
          <a:xfrm>
            <a:off x="1454517" y="2449465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909EEA-11BD-446A-927E-1FDA242C3ED4}"/>
              </a:ext>
            </a:extLst>
          </p:cNvPr>
          <p:cNvSpPr/>
          <p:nvPr/>
        </p:nvSpPr>
        <p:spPr>
          <a:xfrm>
            <a:off x="1510903" y="250539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2686FB-6109-45B2-AD1C-5DDF5048E766}"/>
              </a:ext>
            </a:extLst>
          </p:cNvPr>
          <p:cNvSpPr/>
          <p:nvPr/>
        </p:nvSpPr>
        <p:spPr>
          <a:xfrm>
            <a:off x="2202656" y="250539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B78E8A-F086-4B84-9D28-C538FC8E19C4}"/>
              </a:ext>
            </a:extLst>
          </p:cNvPr>
          <p:cNvSpPr/>
          <p:nvPr/>
        </p:nvSpPr>
        <p:spPr>
          <a:xfrm>
            <a:off x="2894409" y="2505397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7739D8-9009-47C6-AC3C-0AB30F76D5DF}"/>
              </a:ext>
            </a:extLst>
          </p:cNvPr>
          <p:cNvSpPr/>
          <p:nvPr/>
        </p:nvSpPr>
        <p:spPr>
          <a:xfrm>
            <a:off x="4136231" y="250539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C6DC9E-4603-4A10-BFA7-0DCB0645890A}"/>
              </a:ext>
            </a:extLst>
          </p:cNvPr>
          <p:cNvSpPr/>
          <p:nvPr/>
        </p:nvSpPr>
        <p:spPr>
          <a:xfrm>
            <a:off x="4827984" y="250539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FA314A-4B4C-4D30-A465-C1F2B064512D}"/>
              </a:ext>
            </a:extLst>
          </p:cNvPr>
          <p:cNvSpPr/>
          <p:nvPr/>
        </p:nvSpPr>
        <p:spPr>
          <a:xfrm>
            <a:off x="5519737" y="250539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EB0525-1B7A-4BF9-A2A9-CC4DB86F25FD}"/>
              </a:ext>
            </a:extLst>
          </p:cNvPr>
          <p:cNvSpPr/>
          <p:nvPr/>
        </p:nvSpPr>
        <p:spPr>
          <a:xfrm>
            <a:off x="1510903" y="2876893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D0067B-FC1A-4497-BE19-EBE6A15CD9BA}"/>
              </a:ext>
            </a:extLst>
          </p:cNvPr>
          <p:cNvSpPr/>
          <p:nvPr/>
        </p:nvSpPr>
        <p:spPr>
          <a:xfrm>
            <a:off x="2202656" y="287689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417742-B43E-4389-A40E-CB49400D7DA1}"/>
              </a:ext>
            </a:extLst>
          </p:cNvPr>
          <p:cNvSpPr/>
          <p:nvPr/>
        </p:nvSpPr>
        <p:spPr>
          <a:xfrm>
            <a:off x="2894409" y="287689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A84576-66D9-4969-82EB-E5090C6C97E6}"/>
              </a:ext>
            </a:extLst>
          </p:cNvPr>
          <p:cNvSpPr/>
          <p:nvPr/>
        </p:nvSpPr>
        <p:spPr>
          <a:xfrm>
            <a:off x="4136231" y="28725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D2AAC-03D1-4889-863B-764F0D1A0EAB}"/>
              </a:ext>
            </a:extLst>
          </p:cNvPr>
          <p:cNvSpPr/>
          <p:nvPr/>
        </p:nvSpPr>
        <p:spPr>
          <a:xfrm>
            <a:off x="4827984" y="287259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970A10-C8DD-4701-9318-9176C6729DC8}"/>
              </a:ext>
            </a:extLst>
          </p:cNvPr>
          <p:cNvSpPr/>
          <p:nvPr/>
        </p:nvSpPr>
        <p:spPr>
          <a:xfrm>
            <a:off x="5519737" y="287259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1F8B56-7F1F-462A-9597-953B2EFBBB62}"/>
              </a:ext>
            </a:extLst>
          </p:cNvPr>
          <p:cNvSpPr/>
          <p:nvPr/>
        </p:nvSpPr>
        <p:spPr>
          <a:xfrm>
            <a:off x="2688706" y="4107997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1C1F1-0A7F-4807-B873-740797935C56}"/>
              </a:ext>
            </a:extLst>
          </p:cNvPr>
          <p:cNvSpPr/>
          <p:nvPr/>
        </p:nvSpPr>
        <p:spPr>
          <a:xfrm>
            <a:off x="2731569" y="4170644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27B8BF-02A8-4278-9B00-F889D2677209}"/>
              </a:ext>
            </a:extLst>
          </p:cNvPr>
          <p:cNvSpPr/>
          <p:nvPr/>
        </p:nvSpPr>
        <p:spPr>
          <a:xfrm>
            <a:off x="3423322" y="417064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AFCA19-D71B-475E-AD11-6656A2144F6D}"/>
              </a:ext>
            </a:extLst>
          </p:cNvPr>
          <p:cNvSpPr/>
          <p:nvPr/>
        </p:nvSpPr>
        <p:spPr>
          <a:xfrm>
            <a:off x="4115075" y="41706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605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2C7912-EEAE-4F62-BD36-E96AE20C81EA}"/>
              </a:ext>
            </a:extLst>
          </p:cNvPr>
          <p:cNvSpPr txBox="1"/>
          <p:nvPr/>
        </p:nvSpPr>
        <p:spPr>
          <a:xfrm>
            <a:off x="391433" y="936568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__init__(784,50,10)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486220" y="2285569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486220" y="2587487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486220" y="288940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854773" y="1569826"/>
            <a:ext cx="771474" cy="116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854773" y="3037221"/>
            <a:ext cx="637722" cy="44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806" idx="1"/>
          </p:cNvCxnSpPr>
          <p:nvPr/>
        </p:nvCxnSpPr>
        <p:spPr>
          <a:xfrm flipV="1">
            <a:off x="6139673" y="5026670"/>
            <a:ext cx="530167" cy="42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486220" y="318088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3328699"/>
            <a:ext cx="371208" cy="148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EC6A4CED-B844-45C2-AF35-80707BDCEFAF}"/>
              </a:ext>
            </a:extLst>
          </p:cNvPr>
          <p:cNvSpPr/>
          <p:nvPr/>
        </p:nvSpPr>
        <p:spPr>
          <a:xfrm>
            <a:off x="357665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C55C56B0-005F-4E33-B049-2A285332F49C}"/>
              </a:ext>
            </a:extLst>
          </p:cNvPr>
          <p:cNvSpPr/>
          <p:nvPr/>
        </p:nvSpPr>
        <p:spPr>
          <a:xfrm>
            <a:off x="3679856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2AADB0AF-5069-4AA6-B20F-5460218AE69F}"/>
              </a:ext>
            </a:extLst>
          </p:cNvPr>
          <p:cNvSpPr/>
          <p:nvPr/>
        </p:nvSpPr>
        <p:spPr>
          <a:xfrm>
            <a:off x="3783058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2329B0AC-6484-485A-9F2A-734F8EE89780}"/>
              </a:ext>
            </a:extLst>
          </p:cNvPr>
          <p:cNvSpPr/>
          <p:nvPr/>
        </p:nvSpPr>
        <p:spPr>
          <a:xfrm>
            <a:off x="388626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440CE2E1-1300-46C1-BE49-77FF80444050}"/>
              </a:ext>
            </a:extLst>
          </p:cNvPr>
          <p:cNvSpPr/>
          <p:nvPr/>
        </p:nvSpPr>
        <p:spPr>
          <a:xfrm>
            <a:off x="398946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C9CF6033-BF98-4BE5-A507-60C3DAF254B5}"/>
              </a:ext>
            </a:extLst>
          </p:cNvPr>
          <p:cNvSpPr/>
          <p:nvPr/>
        </p:nvSpPr>
        <p:spPr>
          <a:xfrm>
            <a:off x="409266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AB88409-8CE6-43AA-9374-D5D2B6449A6B}"/>
              </a:ext>
            </a:extLst>
          </p:cNvPr>
          <p:cNvSpPr/>
          <p:nvPr/>
        </p:nvSpPr>
        <p:spPr>
          <a:xfrm>
            <a:off x="4195867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664CD704-22AD-4F0D-AEDF-6B6EED00F0CD}"/>
              </a:ext>
            </a:extLst>
          </p:cNvPr>
          <p:cNvSpPr/>
          <p:nvPr/>
        </p:nvSpPr>
        <p:spPr>
          <a:xfrm>
            <a:off x="429907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D58261C-30E5-4203-9446-5E6BBC3906E6}"/>
              </a:ext>
            </a:extLst>
          </p:cNvPr>
          <p:cNvSpPr/>
          <p:nvPr/>
        </p:nvSpPr>
        <p:spPr>
          <a:xfrm>
            <a:off x="4402272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FBD863BC-EF21-46F9-B5BF-7BB4F626A711}"/>
              </a:ext>
            </a:extLst>
          </p:cNvPr>
          <p:cNvSpPr/>
          <p:nvPr/>
        </p:nvSpPr>
        <p:spPr>
          <a:xfrm>
            <a:off x="450547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52658E0-CFE3-46E6-A4A6-FF1E8C00BF1A}"/>
              </a:ext>
            </a:extLst>
          </p:cNvPr>
          <p:cNvSpPr/>
          <p:nvPr/>
        </p:nvSpPr>
        <p:spPr>
          <a:xfrm>
            <a:off x="357665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CBD366FA-BBEC-447B-9B35-771A5594DEF1}"/>
              </a:ext>
            </a:extLst>
          </p:cNvPr>
          <p:cNvSpPr/>
          <p:nvPr/>
        </p:nvSpPr>
        <p:spPr>
          <a:xfrm>
            <a:off x="3679856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02DB696D-5526-46F1-BE8A-C4D8A65F3D01}"/>
              </a:ext>
            </a:extLst>
          </p:cNvPr>
          <p:cNvSpPr/>
          <p:nvPr/>
        </p:nvSpPr>
        <p:spPr>
          <a:xfrm>
            <a:off x="3783058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A0A68B9C-22B0-44C5-870C-B96832FD5634}"/>
              </a:ext>
            </a:extLst>
          </p:cNvPr>
          <p:cNvSpPr/>
          <p:nvPr/>
        </p:nvSpPr>
        <p:spPr>
          <a:xfrm>
            <a:off x="388626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C8415B0-3C16-41A7-970E-38BF023AEC26}"/>
              </a:ext>
            </a:extLst>
          </p:cNvPr>
          <p:cNvSpPr/>
          <p:nvPr/>
        </p:nvSpPr>
        <p:spPr>
          <a:xfrm>
            <a:off x="398946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C1A11597-BA22-4EAB-B9B2-6A55E72D05E8}"/>
              </a:ext>
            </a:extLst>
          </p:cNvPr>
          <p:cNvSpPr/>
          <p:nvPr/>
        </p:nvSpPr>
        <p:spPr>
          <a:xfrm>
            <a:off x="409266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7F329503-CA72-4CBC-9C09-7CA9D320D074}"/>
              </a:ext>
            </a:extLst>
          </p:cNvPr>
          <p:cNvSpPr/>
          <p:nvPr/>
        </p:nvSpPr>
        <p:spPr>
          <a:xfrm>
            <a:off x="4195867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19C86258-E433-432A-8B27-EE929FB52171}"/>
              </a:ext>
            </a:extLst>
          </p:cNvPr>
          <p:cNvSpPr/>
          <p:nvPr/>
        </p:nvSpPr>
        <p:spPr>
          <a:xfrm>
            <a:off x="429907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103B308E-2D73-4E8F-AB4D-D2626142C563}"/>
              </a:ext>
            </a:extLst>
          </p:cNvPr>
          <p:cNvSpPr/>
          <p:nvPr/>
        </p:nvSpPr>
        <p:spPr>
          <a:xfrm>
            <a:off x="4402272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157E5B-0EFE-4CB4-8359-A3A36C243D4D}"/>
              </a:ext>
            </a:extLst>
          </p:cNvPr>
          <p:cNvSpPr/>
          <p:nvPr/>
        </p:nvSpPr>
        <p:spPr>
          <a:xfrm>
            <a:off x="450547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91F3274E-91A4-4FB3-A882-AABC0BA1B3A0}"/>
              </a:ext>
            </a:extLst>
          </p:cNvPr>
          <p:cNvSpPr/>
          <p:nvPr/>
        </p:nvSpPr>
        <p:spPr>
          <a:xfrm>
            <a:off x="357665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E109D1D6-90BB-4FF8-8639-B6B8C49284C4}"/>
              </a:ext>
            </a:extLst>
          </p:cNvPr>
          <p:cNvSpPr/>
          <p:nvPr/>
        </p:nvSpPr>
        <p:spPr>
          <a:xfrm>
            <a:off x="3679856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3E3899CB-0D9A-437E-9430-350E75E5E85B}"/>
              </a:ext>
            </a:extLst>
          </p:cNvPr>
          <p:cNvSpPr/>
          <p:nvPr/>
        </p:nvSpPr>
        <p:spPr>
          <a:xfrm>
            <a:off x="3783058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4B619497-752F-4457-93CE-E63175DB55E2}"/>
              </a:ext>
            </a:extLst>
          </p:cNvPr>
          <p:cNvSpPr/>
          <p:nvPr/>
        </p:nvSpPr>
        <p:spPr>
          <a:xfrm>
            <a:off x="388626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D40942DD-0C9E-400F-B8E5-4FBFB088FD42}"/>
              </a:ext>
            </a:extLst>
          </p:cNvPr>
          <p:cNvSpPr/>
          <p:nvPr/>
        </p:nvSpPr>
        <p:spPr>
          <a:xfrm>
            <a:off x="398946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BBBFA1F6-82D1-4309-82A0-E165CE22E80E}"/>
              </a:ext>
            </a:extLst>
          </p:cNvPr>
          <p:cNvSpPr/>
          <p:nvPr/>
        </p:nvSpPr>
        <p:spPr>
          <a:xfrm>
            <a:off x="409266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89594408-70E5-4758-811D-6372AF8638A6}"/>
              </a:ext>
            </a:extLst>
          </p:cNvPr>
          <p:cNvSpPr/>
          <p:nvPr/>
        </p:nvSpPr>
        <p:spPr>
          <a:xfrm>
            <a:off x="4195867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D2D6325A-B754-46AB-BF57-1C41138E5B3D}"/>
              </a:ext>
            </a:extLst>
          </p:cNvPr>
          <p:cNvSpPr/>
          <p:nvPr/>
        </p:nvSpPr>
        <p:spPr>
          <a:xfrm>
            <a:off x="429907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015D9087-8D75-43AE-96FD-117848DD0A5F}"/>
              </a:ext>
            </a:extLst>
          </p:cNvPr>
          <p:cNvSpPr/>
          <p:nvPr/>
        </p:nvSpPr>
        <p:spPr>
          <a:xfrm>
            <a:off x="4402272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8009FF00-8CCB-4B8D-9321-F21908ACE378}"/>
              </a:ext>
            </a:extLst>
          </p:cNvPr>
          <p:cNvSpPr/>
          <p:nvPr/>
        </p:nvSpPr>
        <p:spPr>
          <a:xfrm>
            <a:off x="450547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4B90ED06-372C-477C-B75D-36E146729365}"/>
              </a:ext>
            </a:extLst>
          </p:cNvPr>
          <p:cNvSpPr/>
          <p:nvPr/>
        </p:nvSpPr>
        <p:spPr>
          <a:xfrm>
            <a:off x="357665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7008207D-FC96-4111-A307-CFFD824AEE27}"/>
              </a:ext>
            </a:extLst>
          </p:cNvPr>
          <p:cNvSpPr/>
          <p:nvPr/>
        </p:nvSpPr>
        <p:spPr>
          <a:xfrm>
            <a:off x="3679856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C839FB87-8B8C-4FA6-AC21-2CD88091F68D}"/>
              </a:ext>
            </a:extLst>
          </p:cNvPr>
          <p:cNvSpPr/>
          <p:nvPr/>
        </p:nvSpPr>
        <p:spPr>
          <a:xfrm>
            <a:off x="3783058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7526C68B-82EC-4E73-BA23-52F6B4243050}"/>
              </a:ext>
            </a:extLst>
          </p:cNvPr>
          <p:cNvSpPr/>
          <p:nvPr/>
        </p:nvSpPr>
        <p:spPr>
          <a:xfrm>
            <a:off x="388626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0E1CB08E-48F6-42C0-B607-44AA1EA05EE3}"/>
              </a:ext>
            </a:extLst>
          </p:cNvPr>
          <p:cNvSpPr/>
          <p:nvPr/>
        </p:nvSpPr>
        <p:spPr>
          <a:xfrm>
            <a:off x="398946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84B03830-076A-4343-936F-5D84346CD59E}"/>
              </a:ext>
            </a:extLst>
          </p:cNvPr>
          <p:cNvSpPr/>
          <p:nvPr/>
        </p:nvSpPr>
        <p:spPr>
          <a:xfrm>
            <a:off x="409266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1FA5966E-2329-4986-906E-90BBE497B409}"/>
              </a:ext>
            </a:extLst>
          </p:cNvPr>
          <p:cNvSpPr/>
          <p:nvPr/>
        </p:nvSpPr>
        <p:spPr>
          <a:xfrm>
            <a:off x="4195867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076F9DE9-0415-4F4A-8F3C-E046904C30BF}"/>
              </a:ext>
            </a:extLst>
          </p:cNvPr>
          <p:cNvSpPr/>
          <p:nvPr/>
        </p:nvSpPr>
        <p:spPr>
          <a:xfrm>
            <a:off x="429907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5A3D3456-F8B4-475F-A6AD-9799D1F500AF}"/>
              </a:ext>
            </a:extLst>
          </p:cNvPr>
          <p:cNvSpPr/>
          <p:nvPr/>
        </p:nvSpPr>
        <p:spPr>
          <a:xfrm>
            <a:off x="4402272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388C3C47-AAEB-4E07-A1BF-5AF7E3BF8182}"/>
              </a:ext>
            </a:extLst>
          </p:cNvPr>
          <p:cNvSpPr/>
          <p:nvPr/>
        </p:nvSpPr>
        <p:spPr>
          <a:xfrm>
            <a:off x="450547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8CECBBF6-E0CF-4D7B-8E46-8A2DA8EFA54B}"/>
              </a:ext>
            </a:extLst>
          </p:cNvPr>
          <p:cNvSpPr/>
          <p:nvPr/>
        </p:nvSpPr>
        <p:spPr>
          <a:xfrm>
            <a:off x="357665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7FF24744-2226-49B2-A06E-461377DF44CF}"/>
              </a:ext>
            </a:extLst>
          </p:cNvPr>
          <p:cNvSpPr/>
          <p:nvPr/>
        </p:nvSpPr>
        <p:spPr>
          <a:xfrm>
            <a:off x="3679856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71F7ABD6-1050-4D16-916B-136308D9E041}"/>
              </a:ext>
            </a:extLst>
          </p:cNvPr>
          <p:cNvSpPr/>
          <p:nvPr/>
        </p:nvSpPr>
        <p:spPr>
          <a:xfrm>
            <a:off x="3783058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400927F1-8745-466F-B7F8-6F001C86B1AF}"/>
              </a:ext>
            </a:extLst>
          </p:cNvPr>
          <p:cNvSpPr/>
          <p:nvPr/>
        </p:nvSpPr>
        <p:spPr>
          <a:xfrm>
            <a:off x="388626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FE6EFD6D-AB68-48AD-BCE4-E3F47034EDC9}"/>
              </a:ext>
            </a:extLst>
          </p:cNvPr>
          <p:cNvSpPr/>
          <p:nvPr/>
        </p:nvSpPr>
        <p:spPr>
          <a:xfrm>
            <a:off x="398946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CDD015A7-A117-4CDB-BD0E-96891F67A6C9}"/>
              </a:ext>
            </a:extLst>
          </p:cNvPr>
          <p:cNvSpPr/>
          <p:nvPr/>
        </p:nvSpPr>
        <p:spPr>
          <a:xfrm>
            <a:off x="409266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B1525960-5038-4D28-BF1F-59878862F7AF}"/>
              </a:ext>
            </a:extLst>
          </p:cNvPr>
          <p:cNvSpPr/>
          <p:nvPr/>
        </p:nvSpPr>
        <p:spPr>
          <a:xfrm>
            <a:off x="4195867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795FA8F1-EDA0-4173-91DE-0D83C9C45E08}"/>
              </a:ext>
            </a:extLst>
          </p:cNvPr>
          <p:cNvSpPr/>
          <p:nvPr/>
        </p:nvSpPr>
        <p:spPr>
          <a:xfrm>
            <a:off x="429907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A47D3ED4-2035-4E9E-BAD1-623DA3C1053C}"/>
              </a:ext>
            </a:extLst>
          </p:cNvPr>
          <p:cNvSpPr/>
          <p:nvPr/>
        </p:nvSpPr>
        <p:spPr>
          <a:xfrm>
            <a:off x="4402272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E39688BE-02D3-4894-979E-CE1A7BC6A7CF}"/>
              </a:ext>
            </a:extLst>
          </p:cNvPr>
          <p:cNvSpPr/>
          <p:nvPr/>
        </p:nvSpPr>
        <p:spPr>
          <a:xfrm>
            <a:off x="450547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7D008B0D-8795-4388-99BF-DC6705331437}"/>
              </a:ext>
            </a:extLst>
          </p:cNvPr>
          <p:cNvSpPr/>
          <p:nvPr/>
        </p:nvSpPr>
        <p:spPr>
          <a:xfrm>
            <a:off x="357665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258CBCDE-6A32-4026-BFF3-0F2562A7D473}"/>
              </a:ext>
            </a:extLst>
          </p:cNvPr>
          <p:cNvSpPr/>
          <p:nvPr/>
        </p:nvSpPr>
        <p:spPr>
          <a:xfrm>
            <a:off x="3679856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1F7D84D7-077D-4318-88F7-7B35D7018254}"/>
              </a:ext>
            </a:extLst>
          </p:cNvPr>
          <p:cNvSpPr/>
          <p:nvPr/>
        </p:nvSpPr>
        <p:spPr>
          <a:xfrm>
            <a:off x="3783058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EA220914-EACF-43C0-8365-E3D34C363202}"/>
              </a:ext>
            </a:extLst>
          </p:cNvPr>
          <p:cNvSpPr/>
          <p:nvPr/>
        </p:nvSpPr>
        <p:spPr>
          <a:xfrm>
            <a:off x="388626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09754932-EE55-4000-B1BA-CFDF0DE68561}"/>
              </a:ext>
            </a:extLst>
          </p:cNvPr>
          <p:cNvSpPr/>
          <p:nvPr/>
        </p:nvSpPr>
        <p:spPr>
          <a:xfrm>
            <a:off x="398946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D0E6BD68-32AD-48CE-8A42-5BBAA0BC1C9C}"/>
              </a:ext>
            </a:extLst>
          </p:cNvPr>
          <p:cNvSpPr/>
          <p:nvPr/>
        </p:nvSpPr>
        <p:spPr>
          <a:xfrm>
            <a:off x="409266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1E4FDA9A-1D13-4139-BCC2-96EB9E1553BB}"/>
              </a:ext>
            </a:extLst>
          </p:cNvPr>
          <p:cNvSpPr/>
          <p:nvPr/>
        </p:nvSpPr>
        <p:spPr>
          <a:xfrm>
            <a:off x="4195867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D0A28D4A-D61C-4A5B-AA55-C094A5C80DFD}"/>
              </a:ext>
            </a:extLst>
          </p:cNvPr>
          <p:cNvSpPr/>
          <p:nvPr/>
        </p:nvSpPr>
        <p:spPr>
          <a:xfrm>
            <a:off x="429907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E1304F7D-4592-48B8-827C-91202D901060}"/>
              </a:ext>
            </a:extLst>
          </p:cNvPr>
          <p:cNvSpPr/>
          <p:nvPr/>
        </p:nvSpPr>
        <p:spPr>
          <a:xfrm>
            <a:off x="4402272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4E579740-6394-4AF3-A310-5F13E1EDE6BE}"/>
              </a:ext>
            </a:extLst>
          </p:cNvPr>
          <p:cNvSpPr/>
          <p:nvPr/>
        </p:nvSpPr>
        <p:spPr>
          <a:xfrm>
            <a:off x="450547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4FF403BA-AE63-489F-AD4E-0275ED6A6AB0}"/>
              </a:ext>
            </a:extLst>
          </p:cNvPr>
          <p:cNvSpPr/>
          <p:nvPr/>
        </p:nvSpPr>
        <p:spPr>
          <a:xfrm>
            <a:off x="358335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55DFC671-15CE-4C95-A484-9F6C86574B00}"/>
              </a:ext>
            </a:extLst>
          </p:cNvPr>
          <p:cNvSpPr/>
          <p:nvPr/>
        </p:nvSpPr>
        <p:spPr>
          <a:xfrm>
            <a:off x="358335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A73DCDFB-9B61-4C23-9F92-76068E461C98}"/>
              </a:ext>
            </a:extLst>
          </p:cNvPr>
          <p:cNvSpPr/>
          <p:nvPr/>
        </p:nvSpPr>
        <p:spPr>
          <a:xfrm>
            <a:off x="358335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2CCB63CB-3948-4060-A897-B848FC95F7EE}"/>
              </a:ext>
            </a:extLst>
          </p:cNvPr>
          <p:cNvSpPr/>
          <p:nvPr/>
        </p:nvSpPr>
        <p:spPr>
          <a:xfrm>
            <a:off x="358335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4E045A48-65CE-4838-A0A7-D51B7CBA4EA4}"/>
              </a:ext>
            </a:extLst>
          </p:cNvPr>
          <p:cNvSpPr/>
          <p:nvPr/>
        </p:nvSpPr>
        <p:spPr>
          <a:xfrm>
            <a:off x="358335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014FCBE9-0DE5-49AF-8C64-DB04705793F2}"/>
              </a:ext>
            </a:extLst>
          </p:cNvPr>
          <p:cNvSpPr/>
          <p:nvPr/>
        </p:nvSpPr>
        <p:spPr>
          <a:xfrm>
            <a:off x="358335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1003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2" name="직사각형 771">
            <a:extLst>
              <a:ext uri="{FF2B5EF4-FFF2-40B4-BE49-F238E27FC236}">
                <a16:creationId xmlns:a16="http://schemas.microsoft.com/office/drawing/2014/main" id="{4B096C0D-29FF-460F-B28A-9CDB0A8548C5}"/>
              </a:ext>
            </a:extLst>
          </p:cNvPr>
          <p:cNvSpPr/>
          <p:nvPr/>
        </p:nvSpPr>
        <p:spPr>
          <a:xfrm>
            <a:off x="3602010" y="4509033"/>
            <a:ext cx="497357" cy="1962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607173"/>
            <a:ext cx="749892" cy="50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41561-CF31-4244-996A-260AAFFA8D91}"/>
              </a:ext>
            </a:extLst>
          </p:cNvPr>
          <p:cNvSpPr txBox="1"/>
          <p:nvPr/>
        </p:nvSpPr>
        <p:spPr>
          <a:xfrm>
            <a:off x="-197491" y="900356"/>
            <a:ext cx="2653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gradient()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loss()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predict()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Affine.forward()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6" name="그룹 655">
            <a:extLst>
              <a:ext uri="{FF2B5EF4-FFF2-40B4-BE49-F238E27FC236}">
                <a16:creationId xmlns:a16="http://schemas.microsoft.com/office/drawing/2014/main" id="{26650718-AD61-4852-A814-86E525560227}"/>
              </a:ext>
            </a:extLst>
          </p:cNvPr>
          <p:cNvGrpSpPr/>
          <p:nvPr/>
        </p:nvGrpSpPr>
        <p:grpSpPr>
          <a:xfrm>
            <a:off x="8330908" y="3028771"/>
            <a:ext cx="1135226" cy="309607"/>
            <a:chOff x="6338470" y="3931722"/>
            <a:chExt cx="1135226" cy="309607"/>
          </a:xfrm>
        </p:grpSpPr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A9C3FAA0-437A-4D18-9034-683C7C31B874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380ADC6F-1E21-4448-8055-B7CAD6D353A8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B0395AD0-FBD3-45E6-AB63-3B20964A3002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7A7E8BCF-70C6-4547-8302-5CDAE509BF4A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971277B3-5358-4A73-85B7-E1138618D535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D0996442-F092-4CD1-9D3D-46629C65457A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2E29F0C1-327A-4068-AAF5-A3A65DADE90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0D2EEE16-8C8C-4A7A-BA1E-5551F91C9D1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14228836-70DE-474B-93F1-79681FA36E18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585705E8-A924-4EF7-9484-CB506FE25D6E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607CD6D2-12E5-4954-B6B9-88D72003C873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E182FF0B-02B1-4D6F-B060-B57C960927D4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C268F18-59E3-41D7-92BE-9375BB3312C8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189C0917-B03A-412A-ADEA-38264D92CE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48B6BDED-B43D-40A1-8F86-B2F4E731EAE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DB5D382F-8055-42AC-A329-AD8602045197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3A9374FB-0E4A-423F-80A2-32130A60EC1B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B5D89043-EA72-4947-8F3B-5A0BA6E3931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2F5526E2-8501-4DB2-AC56-DE7413E2922C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C48DD170-E8AA-4EA8-A3A8-3D26F7B81F38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38B2EC3B-0A21-4794-B9F4-69F537599125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13C08E7C-893A-43F1-BF2E-D026C1B50A0A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68634BBC-2470-4CE6-A6EE-D1C677246AA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0EDA908A-E76E-4124-B8C5-19FC577BED7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7A2977A4-CD0D-45BF-A9F9-FB45EF16974E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89C74F07-92CC-45AB-97F1-313A77414C99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31CA9842-342F-43CB-9AAE-C302CE864A96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8D36B378-5FC9-4F03-8C3F-A16D809D0922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E25CC24-2B4B-49A9-8C2B-B062716743A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7DF56AF-571A-4788-82B4-837D5FCEE049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3AFB6EC2-0F85-41E4-928A-2942318326C1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A531205-5A6E-49B3-9E8F-62CFB90EF4D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F62CBD02-3541-46A3-AEB9-8834BEB0CC66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2" name="TextBox 691">
            <a:extLst>
              <a:ext uri="{FF2B5EF4-FFF2-40B4-BE49-F238E27FC236}">
                <a16:creationId xmlns:a16="http://schemas.microsoft.com/office/drawing/2014/main" id="{10E007C0-3C90-4B02-A818-8D088D7D5F9D}"/>
              </a:ext>
            </a:extLst>
          </p:cNvPr>
          <p:cNvSpPr txBox="1"/>
          <p:nvPr/>
        </p:nvSpPr>
        <p:spPr>
          <a:xfrm>
            <a:off x="8343970" y="2739752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out(100,50)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3" name="그룹 692">
            <a:extLst>
              <a:ext uri="{FF2B5EF4-FFF2-40B4-BE49-F238E27FC236}">
                <a16:creationId xmlns:a16="http://schemas.microsoft.com/office/drawing/2014/main" id="{A8497057-2A95-4A50-8A2F-246EC104CF96}"/>
              </a:ext>
            </a:extLst>
          </p:cNvPr>
          <p:cNvGrpSpPr/>
          <p:nvPr/>
        </p:nvGrpSpPr>
        <p:grpSpPr>
          <a:xfrm>
            <a:off x="8345063" y="4059737"/>
            <a:ext cx="1135226" cy="309607"/>
            <a:chOff x="6338470" y="3931722"/>
            <a:chExt cx="1135226" cy="309607"/>
          </a:xfrm>
        </p:grpSpPr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61F82B11-1F56-44C4-B557-A4E7D1B165A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DD8DA8-E9C9-4450-AEA2-0EE9C7988F2B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A6826281-70CB-4DE5-ABA2-132FB6D5CC3B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E69F1A1-7B25-462B-967A-C29B74C7828F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496A4B2E-3594-49DF-87CC-69E033AB178C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096924BB-975F-434A-BE44-8494B264750C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1123C883-8D26-419C-AEB7-F7505E14A0D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7C4EE1B0-95ED-480D-BEB6-76DA6AC02F7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B4E1F05A-CEFA-4D09-8B90-F74111FCC21E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53D10E6C-E037-4581-BF61-F0FE2D29939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7DC58A5D-C012-4722-8EB2-AC39A9359BBC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8E64C44A-6171-4C37-8997-362522F343BE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87146DFD-C439-48BB-8251-334773BD591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A638EB4-52F5-4F36-AFA6-6F0CD78E47EF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205629A4-E8EE-4424-AE14-FE24D74E3DC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433D8B2-DD6E-4DF3-8A9A-9F4311889EC2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4DCC43E2-9FBF-4390-8760-F33E9C4260E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79D4A1-31E6-4814-8409-0FB092AD6F7F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8CA5166C-37CE-424E-A7B3-75CD8E95ECE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F37DDF3F-51C0-42C4-9883-70E3A8F77C39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13D815D8-2D45-4EB0-A2C5-F2A0216B0FA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5E2154C4-8934-4D32-9854-F7A088C773E6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2A1F537F-66B3-4F7A-A3CC-887C391FB30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02F23FCA-509A-4F80-9148-2DC3EC21DF6C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A2327A5-B487-4AA4-94EE-730C80D39BCC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FDFCDD0A-FEC3-4710-9BE7-384E2E2D54ED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B7736E06-EC33-46FE-900C-9993292257A5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8" name="직사각형 797">
              <a:extLst>
                <a:ext uri="{FF2B5EF4-FFF2-40B4-BE49-F238E27FC236}">
                  <a16:creationId xmlns:a16="http://schemas.microsoft.com/office/drawing/2014/main" id="{F53EDDFB-3C9F-46B3-80D1-CB9FA768C1AC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74E977E8-FB48-410B-9D63-051E509E1CF9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5FD30B34-C07E-4BE3-9014-A37BE4932488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B3B2DB64-DFE8-4E21-ADB9-A75742DA1E4B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A8D37D1C-DAA0-419E-B4F0-445F11670F52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36306347-20AC-4107-9BB9-F8971CDADD4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4" name="TextBox 803">
            <a:extLst>
              <a:ext uri="{FF2B5EF4-FFF2-40B4-BE49-F238E27FC236}">
                <a16:creationId xmlns:a16="http://schemas.microsoft.com/office/drawing/2014/main" id="{7106B1AF-B201-46A9-81ED-9B52BB98C69E}"/>
              </a:ext>
            </a:extLst>
          </p:cNvPr>
          <p:cNvSpPr txBox="1"/>
          <p:nvPr/>
        </p:nvSpPr>
        <p:spPr>
          <a:xfrm>
            <a:off x="8614515" y="3795883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05" name="그룹 804">
            <a:extLst>
              <a:ext uri="{FF2B5EF4-FFF2-40B4-BE49-F238E27FC236}">
                <a16:creationId xmlns:a16="http://schemas.microsoft.com/office/drawing/2014/main" id="{CB2B560A-52E6-49BB-90AF-A79A9AEE5B81}"/>
              </a:ext>
            </a:extLst>
          </p:cNvPr>
          <p:cNvGrpSpPr/>
          <p:nvPr/>
        </p:nvGrpSpPr>
        <p:grpSpPr>
          <a:xfrm>
            <a:off x="6669840" y="4975069"/>
            <a:ext cx="1135226" cy="309607"/>
            <a:chOff x="6338470" y="3931722"/>
            <a:chExt cx="1135226" cy="309607"/>
          </a:xfrm>
        </p:grpSpPr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D5C636EE-7A31-4583-A13B-84C91C19619F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C9574E42-D511-4C7B-9140-4E600D4514CA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20927540-4D11-4901-9A84-8FD1A4DC9B6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179BABDE-37CC-4AA5-AF00-EEE1F0D17F8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340C14E9-6A4B-4460-BB73-E3776E8AECD7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DEEAFD12-8279-4D7F-AA69-AC1141FB4E7C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2156F707-A8A8-4F84-A701-D770ABAEED44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C75EA44-DCA3-472F-80DB-FB168F294B54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7137FA55-3065-4040-B377-1F21AAC1C81D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EA5BC28E-5752-46F6-956E-0F8F1AFE5405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E648F58B-9853-4C09-AE6F-5D1D869A5DA8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09956375-1806-4DEF-A7AD-D5FAB0D901E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C2B23FD4-3C78-4A34-AEA5-961C2523D16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C3F7D452-DCA5-4D41-953E-AC31A53A2F58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D3799A9-9B0E-40F0-8EF8-E7497CF8F4F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F49E0EB-A629-4209-9BD8-6FF6E9A51E4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B8E57185-EA3E-4CAE-A9A6-AD263CC19030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064C9A9D-0AA7-48FC-A13C-4D0F8780E8B4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6DAA0727-C9AD-4CFD-89AF-5F973056C03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C3723D2-3305-4645-A6EA-97DE84B8CEF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172BC3D4-36A9-4618-BEF1-83E49546E4D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CE1E5732-9570-400D-AA06-A04C142A5C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AF1908FF-4117-45D9-945B-CA7BF1ADC6E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ADC6EAF2-D6CD-4310-9951-5768DA3F054C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6344D44B-55BF-44D0-8E41-AFBD822CF39D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BFA81E46-6D23-4A31-9A16-8C06238A8706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0E44DC85-CF3A-4FAE-AF67-D58B6FD16D8E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C1A062D-7605-4D04-B099-E2A26A523073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0BC28F3-279D-4509-AD6B-C8D6A1307761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E375CF2-D309-48B2-827B-73B3BFCFF24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005EE986-E13F-4564-8CD6-E8390BCDE738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FFA2B31A-F5B4-4864-998A-474F1C8FE749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6388382C-BD84-4D0C-8BB3-D87F633446BD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1" name="TextBox 840">
            <a:extLst>
              <a:ext uri="{FF2B5EF4-FFF2-40B4-BE49-F238E27FC236}">
                <a16:creationId xmlns:a16="http://schemas.microsoft.com/office/drawing/2014/main" id="{4591FF06-0C64-44A5-855C-068FEC6F83C6}"/>
              </a:ext>
            </a:extLst>
          </p:cNvPr>
          <p:cNvSpPr txBox="1"/>
          <p:nvPr/>
        </p:nvSpPr>
        <p:spPr>
          <a:xfrm>
            <a:off x="8429319" y="50545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2" name="TextBox 841">
            <a:extLst>
              <a:ext uri="{FF2B5EF4-FFF2-40B4-BE49-F238E27FC236}">
                <a16:creationId xmlns:a16="http://schemas.microsoft.com/office/drawing/2014/main" id="{AA49767C-A8BC-4D12-AB11-9C8B8E357F53}"/>
              </a:ext>
            </a:extLst>
          </p:cNvPr>
          <p:cNvSpPr txBox="1"/>
          <p:nvPr/>
        </p:nvSpPr>
        <p:spPr>
          <a:xfrm>
            <a:off x="9145570" y="505451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4E6739-E84F-4E2A-9196-65EAE2F34915}"/>
              </a:ext>
            </a:extLst>
          </p:cNvPr>
          <p:cNvGrpSpPr/>
          <p:nvPr/>
        </p:nvGrpSpPr>
        <p:grpSpPr>
          <a:xfrm>
            <a:off x="8446378" y="5563039"/>
            <a:ext cx="1135226" cy="619214"/>
            <a:chOff x="8446378" y="5563039"/>
            <a:chExt cx="1135226" cy="619214"/>
          </a:xfrm>
        </p:grpSpPr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C870819D-FA23-45F5-A074-252A05A8DEC4}"/>
                </a:ext>
              </a:extLst>
            </p:cNvPr>
            <p:cNvSpPr/>
            <p:nvPr/>
          </p:nvSpPr>
          <p:spPr>
            <a:xfrm>
              <a:off x="8549581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BB2DD9CD-BB8F-42F4-B79A-1E35DF1E2771}"/>
                </a:ext>
              </a:extLst>
            </p:cNvPr>
            <p:cNvSpPr/>
            <p:nvPr/>
          </p:nvSpPr>
          <p:spPr>
            <a:xfrm>
              <a:off x="8652783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3B50C8BD-80EA-4206-912B-60DAF7EBAE1B}"/>
                </a:ext>
              </a:extLst>
            </p:cNvPr>
            <p:cNvSpPr/>
            <p:nvPr/>
          </p:nvSpPr>
          <p:spPr>
            <a:xfrm>
              <a:off x="8755985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14ACF5E5-5708-4AC0-8695-B05BE135AFCB}"/>
                </a:ext>
              </a:extLst>
            </p:cNvPr>
            <p:cNvSpPr/>
            <p:nvPr/>
          </p:nvSpPr>
          <p:spPr>
            <a:xfrm>
              <a:off x="8859188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DCA8FAC6-7ACE-4EB3-A48B-53AD23246311}"/>
                </a:ext>
              </a:extLst>
            </p:cNvPr>
            <p:cNvSpPr/>
            <p:nvPr/>
          </p:nvSpPr>
          <p:spPr>
            <a:xfrm>
              <a:off x="8962390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7223753E-C4E8-40C0-9950-514C01A59C0C}"/>
                </a:ext>
              </a:extLst>
            </p:cNvPr>
            <p:cNvSpPr/>
            <p:nvPr/>
          </p:nvSpPr>
          <p:spPr>
            <a:xfrm>
              <a:off x="9065592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66C178E-9E21-47ED-AEA9-FDE2272D6A39}"/>
                </a:ext>
              </a:extLst>
            </p:cNvPr>
            <p:cNvSpPr/>
            <p:nvPr/>
          </p:nvSpPr>
          <p:spPr>
            <a:xfrm>
              <a:off x="9168795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9D6566A-70E9-4E65-819A-3840488FAFB3}"/>
                </a:ext>
              </a:extLst>
            </p:cNvPr>
            <p:cNvSpPr/>
            <p:nvPr/>
          </p:nvSpPr>
          <p:spPr>
            <a:xfrm>
              <a:off x="9271997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D83AF979-B1AC-4EBB-9237-52465069677B}"/>
                </a:ext>
              </a:extLst>
            </p:cNvPr>
            <p:cNvSpPr/>
            <p:nvPr/>
          </p:nvSpPr>
          <p:spPr>
            <a:xfrm>
              <a:off x="9375200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97C5E1DB-CE1C-4376-BE4B-BA63C9331CB7}"/>
                </a:ext>
              </a:extLst>
            </p:cNvPr>
            <p:cNvSpPr/>
            <p:nvPr/>
          </p:nvSpPr>
          <p:spPr>
            <a:xfrm>
              <a:off x="9478402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DC5AFB40-7632-4DAD-A50F-054DE0B5CD72}"/>
                </a:ext>
              </a:extLst>
            </p:cNvPr>
            <p:cNvSpPr/>
            <p:nvPr/>
          </p:nvSpPr>
          <p:spPr>
            <a:xfrm>
              <a:off x="8549581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8B095173-56C7-414F-A03C-DCD4D0D76CA5}"/>
                </a:ext>
              </a:extLst>
            </p:cNvPr>
            <p:cNvSpPr/>
            <p:nvPr/>
          </p:nvSpPr>
          <p:spPr>
            <a:xfrm>
              <a:off x="8652783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3E25467A-0B10-41BA-8150-D09240DFE511}"/>
                </a:ext>
              </a:extLst>
            </p:cNvPr>
            <p:cNvSpPr/>
            <p:nvPr/>
          </p:nvSpPr>
          <p:spPr>
            <a:xfrm>
              <a:off x="8755985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FA66428E-E856-41B4-9495-E0CE6AD05009}"/>
                </a:ext>
              </a:extLst>
            </p:cNvPr>
            <p:cNvSpPr/>
            <p:nvPr/>
          </p:nvSpPr>
          <p:spPr>
            <a:xfrm>
              <a:off x="8859188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25884210-10C9-42CB-9D66-D0D7B3537A10}"/>
                </a:ext>
              </a:extLst>
            </p:cNvPr>
            <p:cNvSpPr/>
            <p:nvPr/>
          </p:nvSpPr>
          <p:spPr>
            <a:xfrm>
              <a:off x="8962390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667C7476-3E88-414B-B495-247723DAB437}"/>
                </a:ext>
              </a:extLst>
            </p:cNvPr>
            <p:cNvSpPr/>
            <p:nvPr/>
          </p:nvSpPr>
          <p:spPr>
            <a:xfrm>
              <a:off x="9065592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74152388-16F8-4F43-81FD-B8106542E75D}"/>
                </a:ext>
              </a:extLst>
            </p:cNvPr>
            <p:cNvSpPr/>
            <p:nvPr/>
          </p:nvSpPr>
          <p:spPr>
            <a:xfrm>
              <a:off x="9168795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439EE88-CF68-43F4-9163-A0A9BBA1C94F}"/>
                </a:ext>
              </a:extLst>
            </p:cNvPr>
            <p:cNvSpPr/>
            <p:nvPr/>
          </p:nvSpPr>
          <p:spPr>
            <a:xfrm>
              <a:off x="9271997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5887F5B1-F9AE-4A57-8862-881D50418124}"/>
                </a:ext>
              </a:extLst>
            </p:cNvPr>
            <p:cNvSpPr/>
            <p:nvPr/>
          </p:nvSpPr>
          <p:spPr>
            <a:xfrm>
              <a:off x="9375200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341591B9-1B76-453F-9EAD-C56751D6B09C}"/>
                </a:ext>
              </a:extLst>
            </p:cNvPr>
            <p:cNvSpPr/>
            <p:nvPr/>
          </p:nvSpPr>
          <p:spPr>
            <a:xfrm>
              <a:off x="9478402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15A6F58C-16BB-4FD8-887C-F289DAE428BB}"/>
                </a:ext>
              </a:extLst>
            </p:cNvPr>
            <p:cNvSpPr/>
            <p:nvPr/>
          </p:nvSpPr>
          <p:spPr>
            <a:xfrm>
              <a:off x="8549581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B1FEEC4-D372-4E7D-95DB-4CA5FA81C1D1}"/>
                </a:ext>
              </a:extLst>
            </p:cNvPr>
            <p:cNvSpPr/>
            <p:nvPr/>
          </p:nvSpPr>
          <p:spPr>
            <a:xfrm>
              <a:off x="8652783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B6FC3B26-BA04-421B-8765-534CB4B24B69}"/>
                </a:ext>
              </a:extLst>
            </p:cNvPr>
            <p:cNvSpPr/>
            <p:nvPr/>
          </p:nvSpPr>
          <p:spPr>
            <a:xfrm>
              <a:off x="8755985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E5E65125-4793-4388-A5BB-50957F457EC3}"/>
                </a:ext>
              </a:extLst>
            </p:cNvPr>
            <p:cNvSpPr/>
            <p:nvPr/>
          </p:nvSpPr>
          <p:spPr>
            <a:xfrm>
              <a:off x="8859188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3A4B3F4A-12DB-4E8E-9E74-3C8287490734}"/>
                </a:ext>
              </a:extLst>
            </p:cNvPr>
            <p:cNvSpPr/>
            <p:nvPr/>
          </p:nvSpPr>
          <p:spPr>
            <a:xfrm>
              <a:off x="8962390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D467984B-2542-48C9-809E-35B056A499AF}"/>
                </a:ext>
              </a:extLst>
            </p:cNvPr>
            <p:cNvSpPr/>
            <p:nvPr/>
          </p:nvSpPr>
          <p:spPr>
            <a:xfrm>
              <a:off x="9065592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9CB596A3-7F26-48EC-ABE9-C70BF2DA574A}"/>
                </a:ext>
              </a:extLst>
            </p:cNvPr>
            <p:cNvSpPr/>
            <p:nvPr/>
          </p:nvSpPr>
          <p:spPr>
            <a:xfrm>
              <a:off x="9168795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7A750ADD-BF4A-4FBB-97B9-F968C42396AB}"/>
                </a:ext>
              </a:extLst>
            </p:cNvPr>
            <p:cNvSpPr/>
            <p:nvPr/>
          </p:nvSpPr>
          <p:spPr>
            <a:xfrm>
              <a:off x="9271997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270F2813-876C-49F3-A6CF-8BD2504B7798}"/>
                </a:ext>
              </a:extLst>
            </p:cNvPr>
            <p:cNvSpPr/>
            <p:nvPr/>
          </p:nvSpPr>
          <p:spPr>
            <a:xfrm>
              <a:off x="9375200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78C528C6-DCDA-434E-A7EF-3C3FA8568623}"/>
                </a:ext>
              </a:extLst>
            </p:cNvPr>
            <p:cNvSpPr/>
            <p:nvPr/>
          </p:nvSpPr>
          <p:spPr>
            <a:xfrm>
              <a:off x="9478402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27560E0D-9583-4D2F-B1DB-BD5ED0803D05}"/>
                </a:ext>
              </a:extLst>
            </p:cNvPr>
            <p:cNvSpPr/>
            <p:nvPr/>
          </p:nvSpPr>
          <p:spPr>
            <a:xfrm>
              <a:off x="8549581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7FA7921B-6DB2-4E41-9332-C1D6C7994601}"/>
                </a:ext>
              </a:extLst>
            </p:cNvPr>
            <p:cNvSpPr/>
            <p:nvPr/>
          </p:nvSpPr>
          <p:spPr>
            <a:xfrm>
              <a:off x="8652783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E5912721-64B1-43EB-9C86-C62E6987F63B}"/>
                </a:ext>
              </a:extLst>
            </p:cNvPr>
            <p:cNvSpPr/>
            <p:nvPr/>
          </p:nvSpPr>
          <p:spPr>
            <a:xfrm>
              <a:off x="8755985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F556FC14-D713-4EFC-9D5F-1B58BD05F9E3}"/>
                </a:ext>
              </a:extLst>
            </p:cNvPr>
            <p:cNvSpPr/>
            <p:nvPr/>
          </p:nvSpPr>
          <p:spPr>
            <a:xfrm>
              <a:off x="8859188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85732AEB-D85C-45F4-82FF-6CDF3EF278AF}"/>
                </a:ext>
              </a:extLst>
            </p:cNvPr>
            <p:cNvSpPr/>
            <p:nvPr/>
          </p:nvSpPr>
          <p:spPr>
            <a:xfrm>
              <a:off x="8962390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8AE26001-EA8F-4CB1-9AC0-6BB48EB7A11E}"/>
                </a:ext>
              </a:extLst>
            </p:cNvPr>
            <p:cNvSpPr/>
            <p:nvPr/>
          </p:nvSpPr>
          <p:spPr>
            <a:xfrm>
              <a:off x="9065592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50416D86-4A9F-4668-AB59-5DC96F9F841C}"/>
                </a:ext>
              </a:extLst>
            </p:cNvPr>
            <p:cNvSpPr/>
            <p:nvPr/>
          </p:nvSpPr>
          <p:spPr>
            <a:xfrm>
              <a:off x="9168795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44D565EB-2BC1-4181-ABA0-CEA4C8DBF0B0}"/>
                </a:ext>
              </a:extLst>
            </p:cNvPr>
            <p:cNvSpPr/>
            <p:nvPr/>
          </p:nvSpPr>
          <p:spPr>
            <a:xfrm>
              <a:off x="9271997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AFB1BDA6-EA7F-4575-910E-521C294B3836}"/>
                </a:ext>
              </a:extLst>
            </p:cNvPr>
            <p:cNvSpPr/>
            <p:nvPr/>
          </p:nvSpPr>
          <p:spPr>
            <a:xfrm>
              <a:off x="9375200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508EAA3A-3904-4B0E-8B50-19D0B7F7C251}"/>
                </a:ext>
              </a:extLst>
            </p:cNvPr>
            <p:cNvSpPr/>
            <p:nvPr/>
          </p:nvSpPr>
          <p:spPr>
            <a:xfrm>
              <a:off x="9478402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D6F96948-5883-48F6-8DF9-762E50C2389E}"/>
                </a:ext>
              </a:extLst>
            </p:cNvPr>
            <p:cNvSpPr/>
            <p:nvPr/>
          </p:nvSpPr>
          <p:spPr>
            <a:xfrm>
              <a:off x="8549581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3FFFD9B7-5376-473A-90A3-E134602C1515}"/>
                </a:ext>
              </a:extLst>
            </p:cNvPr>
            <p:cNvSpPr/>
            <p:nvPr/>
          </p:nvSpPr>
          <p:spPr>
            <a:xfrm>
              <a:off x="8652783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9409283D-30AD-4F4B-BA2D-D5D97095CF2B}"/>
                </a:ext>
              </a:extLst>
            </p:cNvPr>
            <p:cNvSpPr/>
            <p:nvPr/>
          </p:nvSpPr>
          <p:spPr>
            <a:xfrm>
              <a:off x="8755985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4B937019-37AA-4D60-B516-A41BB8ECED79}"/>
                </a:ext>
              </a:extLst>
            </p:cNvPr>
            <p:cNvSpPr/>
            <p:nvPr/>
          </p:nvSpPr>
          <p:spPr>
            <a:xfrm>
              <a:off x="8859188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2EAC0D9B-721B-4CED-9235-E15EFC86AEA6}"/>
                </a:ext>
              </a:extLst>
            </p:cNvPr>
            <p:cNvSpPr/>
            <p:nvPr/>
          </p:nvSpPr>
          <p:spPr>
            <a:xfrm>
              <a:off x="8962390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EBA3C993-E993-4EDF-BC84-DCE59A310EC1}"/>
                </a:ext>
              </a:extLst>
            </p:cNvPr>
            <p:cNvSpPr/>
            <p:nvPr/>
          </p:nvSpPr>
          <p:spPr>
            <a:xfrm>
              <a:off x="9065592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CE023D29-6289-4571-A3C8-D055971B4009}"/>
                </a:ext>
              </a:extLst>
            </p:cNvPr>
            <p:cNvSpPr/>
            <p:nvPr/>
          </p:nvSpPr>
          <p:spPr>
            <a:xfrm>
              <a:off x="9168795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187AEBC5-F6CA-4C88-B43E-A2807DDC6098}"/>
                </a:ext>
              </a:extLst>
            </p:cNvPr>
            <p:cNvSpPr/>
            <p:nvPr/>
          </p:nvSpPr>
          <p:spPr>
            <a:xfrm>
              <a:off x="9271997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D937B8F0-3D04-4E24-B58C-04EACFD0CFE3}"/>
                </a:ext>
              </a:extLst>
            </p:cNvPr>
            <p:cNvSpPr/>
            <p:nvPr/>
          </p:nvSpPr>
          <p:spPr>
            <a:xfrm>
              <a:off x="9375200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A1F1BAEB-8494-4EA5-86D1-A9C57A1ADB4A}"/>
                </a:ext>
              </a:extLst>
            </p:cNvPr>
            <p:cNvSpPr/>
            <p:nvPr/>
          </p:nvSpPr>
          <p:spPr>
            <a:xfrm>
              <a:off x="9478402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EFD2211C-3E61-4F28-B249-557825AAF875}"/>
                </a:ext>
              </a:extLst>
            </p:cNvPr>
            <p:cNvSpPr/>
            <p:nvPr/>
          </p:nvSpPr>
          <p:spPr>
            <a:xfrm>
              <a:off x="8446378" y="55630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2DB3D37D-F9B6-428F-8F3A-9B5BC6189151}"/>
                </a:ext>
              </a:extLst>
            </p:cNvPr>
            <p:cNvSpPr/>
            <p:nvPr/>
          </p:nvSpPr>
          <p:spPr>
            <a:xfrm>
              <a:off x="8446378" y="56662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8EED3922-8181-4B4E-90FD-6002F516F18A}"/>
                </a:ext>
              </a:extLst>
            </p:cNvPr>
            <p:cNvSpPr/>
            <p:nvPr/>
          </p:nvSpPr>
          <p:spPr>
            <a:xfrm>
              <a:off x="8446378" y="57694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96DA9FCB-C767-4AD1-B111-3CF45501045D}"/>
                </a:ext>
              </a:extLst>
            </p:cNvPr>
            <p:cNvSpPr/>
            <p:nvPr/>
          </p:nvSpPr>
          <p:spPr>
            <a:xfrm>
              <a:off x="8446378" y="587264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1DD7985A-531A-44C8-9F76-34CF09F11605}"/>
                </a:ext>
              </a:extLst>
            </p:cNvPr>
            <p:cNvSpPr/>
            <p:nvPr/>
          </p:nvSpPr>
          <p:spPr>
            <a:xfrm>
              <a:off x="8446378" y="597584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B974302F-E016-419E-A3EF-A7C454C0BB87}"/>
                </a:ext>
              </a:extLst>
            </p:cNvPr>
            <p:cNvSpPr/>
            <p:nvPr/>
          </p:nvSpPr>
          <p:spPr>
            <a:xfrm>
              <a:off x="8446378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2F4E1949-1B89-4057-A83F-F88A9DDDA858}"/>
                </a:ext>
              </a:extLst>
            </p:cNvPr>
            <p:cNvSpPr/>
            <p:nvPr/>
          </p:nvSpPr>
          <p:spPr>
            <a:xfrm>
              <a:off x="8549581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E7CA8199-2DF5-4B76-B6C2-1F3598AA8001}"/>
                </a:ext>
              </a:extLst>
            </p:cNvPr>
            <p:cNvSpPr/>
            <p:nvPr/>
          </p:nvSpPr>
          <p:spPr>
            <a:xfrm>
              <a:off x="8652783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6AAFB844-C952-4013-9979-9C4CAE87C435}"/>
                </a:ext>
              </a:extLst>
            </p:cNvPr>
            <p:cNvSpPr/>
            <p:nvPr/>
          </p:nvSpPr>
          <p:spPr>
            <a:xfrm>
              <a:off x="8755985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09B36073-B632-4F3A-AE9F-8200322D4447}"/>
                </a:ext>
              </a:extLst>
            </p:cNvPr>
            <p:cNvSpPr/>
            <p:nvPr/>
          </p:nvSpPr>
          <p:spPr>
            <a:xfrm>
              <a:off x="8859188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B82B6EE4-8379-4AA3-933A-CF0E6D1E0525}"/>
                </a:ext>
              </a:extLst>
            </p:cNvPr>
            <p:cNvSpPr/>
            <p:nvPr/>
          </p:nvSpPr>
          <p:spPr>
            <a:xfrm>
              <a:off x="8962390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2F3F272D-24D4-4DF1-9EA4-B2782DC04435}"/>
                </a:ext>
              </a:extLst>
            </p:cNvPr>
            <p:cNvSpPr/>
            <p:nvPr/>
          </p:nvSpPr>
          <p:spPr>
            <a:xfrm>
              <a:off x="9065592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87BB064B-BE92-4702-A18B-147C6DB03328}"/>
                </a:ext>
              </a:extLst>
            </p:cNvPr>
            <p:cNvSpPr/>
            <p:nvPr/>
          </p:nvSpPr>
          <p:spPr>
            <a:xfrm>
              <a:off x="9168795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2E6C291A-6512-46F3-897B-F81486EF5B52}"/>
                </a:ext>
              </a:extLst>
            </p:cNvPr>
            <p:cNvSpPr/>
            <p:nvPr/>
          </p:nvSpPr>
          <p:spPr>
            <a:xfrm>
              <a:off x="9271997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F46B0757-FA74-4DA9-B014-94A64A6CCA46}"/>
                </a:ext>
              </a:extLst>
            </p:cNvPr>
            <p:cNvSpPr/>
            <p:nvPr/>
          </p:nvSpPr>
          <p:spPr>
            <a:xfrm>
              <a:off x="9375200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4DD7498E-3221-48DF-AFFD-7A8409ADA6E2}"/>
                </a:ext>
              </a:extLst>
            </p:cNvPr>
            <p:cNvSpPr/>
            <p:nvPr/>
          </p:nvSpPr>
          <p:spPr>
            <a:xfrm>
              <a:off x="9478402" y="607905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05" name="TextBox 904">
            <a:extLst>
              <a:ext uri="{FF2B5EF4-FFF2-40B4-BE49-F238E27FC236}">
                <a16:creationId xmlns:a16="http://schemas.microsoft.com/office/drawing/2014/main" id="{AEA2F3DD-B8B8-477D-8ECE-EF77A75575B2}"/>
              </a:ext>
            </a:extLst>
          </p:cNvPr>
          <p:cNvSpPr txBox="1"/>
          <p:nvPr/>
        </p:nvSpPr>
        <p:spPr>
          <a:xfrm>
            <a:off x="8372087" y="5299185"/>
            <a:ext cx="11402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2" name="TextBox 911">
            <a:extLst>
              <a:ext uri="{FF2B5EF4-FFF2-40B4-BE49-F238E27FC236}">
                <a16:creationId xmlns:a16="http://schemas.microsoft.com/office/drawing/2014/main" id="{6CC39532-48D9-4664-B306-17F8FEE985DB}"/>
              </a:ext>
            </a:extLst>
          </p:cNvPr>
          <p:cNvSpPr txBox="1"/>
          <p:nvPr/>
        </p:nvSpPr>
        <p:spPr>
          <a:xfrm>
            <a:off x="8982318" y="874291"/>
            <a:ext cx="143821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 x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  out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</a:p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2.301967881335394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214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475381" y="2212162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475381" y="2514080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475381" y="2815998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843934" y="1569826"/>
            <a:ext cx="782313" cy="109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843934" y="2963814"/>
            <a:ext cx="648561" cy="52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475381" y="3107476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3255292"/>
            <a:ext cx="360369" cy="155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EC6A4CED-B844-45C2-AF35-80707BDCEFAF}"/>
              </a:ext>
            </a:extLst>
          </p:cNvPr>
          <p:cNvSpPr/>
          <p:nvPr/>
        </p:nvSpPr>
        <p:spPr>
          <a:xfrm>
            <a:off x="357665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C55C56B0-005F-4E33-B049-2A285332F49C}"/>
              </a:ext>
            </a:extLst>
          </p:cNvPr>
          <p:cNvSpPr/>
          <p:nvPr/>
        </p:nvSpPr>
        <p:spPr>
          <a:xfrm>
            <a:off x="3679856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2AADB0AF-5069-4AA6-B20F-5460218AE69F}"/>
              </a:ext>
            </a:extLst>
          </p:cNvPr>
          <p:cNvSpPr/>
          <p:nvPr/>
        </p:nvSpPr>
        <p:spPr>
          <a:xfrm>
            <a:off x="3783058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2329B0AC-6484-485A-9F2A-734F8EE89780}"/>
              </a:ext>
            </a:extLst>
          </p:cNvPr>
          <p:cNvSpPr/>
          <p:nvPr/>
        </p:nvSpPr>
        <p:spPr>
          <a:xfrm>
            <a:off x="388626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440CE2E1-1300-46C1-BE49-77FF80444050}"/>
              </a:ext>
            </a:extLst>
          </p:cNvPr>
          <p:cNvSpPr/>
          <p:nvPr/>
        </p:nvSpPr>
        <p:spPr>
          <a:xfrm>
            <a:off x="3989463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C9CF6033-BF98-4BE5-A507-60C3DAF254B5}"/>
              </a:ext>
            </a:extLst>
          </p:cNvPr>
          <p:cNvSpPr/>
          <p:nvPr/>
        </p:nvSpPr>
        <p:spPr>
          <a:xfrm>
            <a:off x="409266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6AB88409-8CE6-43AA-9374-D5D2B6449A6B}"/>
              </a:ext>
            </a:extLst>
          </p:cNvPr>
          <p:cNvSpPr/>
          <p:nvPr/>
        </p:nvSpPr>
        <p:spPr>
          <a:xfrm>
            <a:off x="4195867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664CD704-22AD-4F0D-AEDF-6B6EED00F0CD}"/>
              </a:ext>
            </a:extLst>
          </p:cNvPr>
          <p:cNvSpPr/>
          <p:nvPr/>
        </p:nvSpPr>
        <p:spPr>
          <a:xfrm>
            <a:off x="4299070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D58261C-30E5-4203-9446-5E6BBC3906E6}"/>
              </a:ext>
            </a:extLst>
          </p:cNvPr>
          <p:cNvSpPr/>
          <p:nvPr/>
        </p:nvSpPr>
        <p:spPr>
          <a:xfrm>
            <a:off x="4402272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FBD863BC-EF21-46F9-B5BF-7BB4F626A711}"/>
              </a:ext>
            </a:extLst>
          </p:cNvPr>
          <p:cNvSpPr/>
          <p:nvPr/>
        </p:nvSpPr>
        <p:spPr>
          <a:xfrm>
            <a:off x="4505475" y="61279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52658E0-CFE3-46E6-A4A6-FF1E8C00BF1A}"/>
              </a:ext>
            </a:extLst>
          </p:cNvPr>
          <p:cNvSpPr/>
          <p:nvPr/>
        </p:nvSpPr>
        <p:spPr>
          <a:xfrm>
            <a:off x="357665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CBD366FA-BBEC-447B-9B35-771A5594DEF1}"/>
              </a:ext>
            </a:extLst>
          </p:cNvPr>
          <p:cNvSpPr/>
          <p:nvPr/>
        </p:nvSpPr>
        <p:spPr>
          <a:xfrm>
            <a:off x="3679856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02DB696D-5526-46F1-BE8A-C4D8A65F3D01}"/>
              </a:ext>
            </a:extLst>
          </p:cNvPr>
          <p:cNvSpPr/>
          <p:nvPr/>
        </p:nvSpPr>
        <p:spPr>
          <a:xfrm>
            <a:off x="3783058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A0A68B9C-22B0-44C5-870C-B96832FD5634}"/>
              </a:ext>
            </a:extLst>
          </p:cNvPr>
          <p:cNvSpPr/>
          <p:nvPr/>
        </p:nvSpPr>
        <p:spPr>
          <a:xfrm>
            <a:off x="388626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EC8415B0-3C16-41A7-970E-38BF023AEC26}"/>
              </a:ext>
            </a:extLst>
          </p:cNvPr>
          <p:cNvSpPr/>
          <p:nvPr/>
        </p:nvSpPr>
        <p:spPr>
          <a:xfrm>
            <a:off x="3989463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C1A11597-BA22-4EAB-B9B2-6A55E72D05E8}"/>
              </a:ext>
            </a:extLst>
          </p:cNvPr>
          <p:cNvSpPr/>
          <p:nvPr/>
        </p:nvSpPr>
        <p:spPr>
          <a:xfrm>
            <a:off x="409266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7F329503-CA72-4CBC-9C09-7CA9D320D074}"/>
              </a:ext>
            </a:extLst>
          </p:cNvPr>
          <p:cNvSpPr/>
          <p:nvPr/>
        </p:nvSpPr>
        <p:spPr>
          <a:xfrm>
            <a:off x="4195867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19C86258-E433-432A-8B27-EE929FB52171}"/>
              </a:ext>
            </a:extLst>
          </p:cNvPr>
          <p:cNvSpPr/>
          <p:nvPr/>
        </p:nvSpPr>
        <p:spPr>
          <a:xfrm>
            <a:off x="4299070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103B308E-2D73-4E8F-AB4D-D2626142C563}"/>
              </a:ext>
            </a:extLst>
          </p:cNvPr>
          <p:cNvSpPr/>
          <p:nvPr/>
        </p:nvSpPr>
        <p:spPr>
          <a:xfrm>
            <a:off x="4402272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E6157E5B-0EFE-4CB4-8359-A3A36C243D4D}"/>
              </a:ext>
            </a:extLst>
          </p:cNvPr>
          <p:cNvSpPr/>
          <p:nvPr/>
        </p:nvSpPr>
        <p:spPr>
          <a:xfrm>
            <a:off x="4505475" y="62311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91F3274E-91A4-4FB3-A882-AABC0BA1B3A0}"/>
              </a:ext>
            </a:extLst>
          </p:cNvPr>
          <p:cNvSpPr/>
          <p:nvPr/>
        </p:nvSpPr>
        <p:spPr>
          <a:xfrm>
            <a:off x="357665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E109D1D6-90BB-4FF8-8639-B6B8C49284C4}"/>
              </a:ext>
            </a:extLst>
          </p:cNvPr>
          <p:cNvSpPr/>
          <p:nvPr/>
        </p:nvSpPr>
        <p:spPr>
          <a:xfrm>
            <a:off x="3679856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3E3899CB-0D9A-437E-9430-350E75E5E85B}"/>
              </a:ext>
            </a:extLst>
          </p:cNvPr>
          <p:cNvSpPr/>
          <p:nvPr/>
        </p:nvSpPr>
        <p:spPr>
          <a:xfrm>
            <a:off x="3783058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4B619497-752F-4457-93CE-E63175DB55E2}"/>
              </a:ext>
            </a:extLst>
          </p:cNvPr>
          <p:cNvSpPr/>
          <p:nvPr/>
        </p:nvSpPr>
        <p:spPr>
          <a:xfrm>
            <a:off x="388626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D40942DD-0C9E-400F-B8E5-4FBFB088FD42}"/>
              </a:ext>
            </a:extLst>
          </p:cNvPr>
          <p:cNvSpPr/>
          <p:nvPr/>
        </p:nvSpPr>
        <p:spPr>
          <a:xfrm>
            <a:off x="3989463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BBBFA1F6-82D1-4309-82A0-E165CE22E80E}"/>
              </a:ext>
            </a:extLst>
          </p:cNvPr>
          <p:cNvSpPr/>
          <p:nvPr/>
        </p:nvSpPr>
        <p:spPr>
          <a:xfrm>
            <a:off x="409266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89594408-70E5-4758-811D-6372AF8638A6}"/>
              </a:ext>
            </a:extLst>
          </p:cNvPr>
          <p:cNvSpPr/>
          <p:nvPr/>
        </p:nvSpPr>
        <p:spPr>
          <a:xfrm>
            <a:off x="4195867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D2D6325A-B754-46AB-BF57-1C41138E5B3D}"/>
              </a:ext>
            </a:extLst>
          </p:cNvPr>
          <p:cNvSpPr/>
          <p:nvPr/>
        </p:nvSpPr>
        <p:spPr>
          <a:xfrm>
            <a:off x="4299070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015D9087-8D75-43AE-96FD-117848DD0A5F}"/>
              </a:ext>
            </a:extLst>
          </p:cNvPr>
          <p:cNvSpPr/>
          <p:nvPr/>
        </p:nvSpPr>
        <p:spPr>
          <a:xfrm>
            <a:off x="4402272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8009FF00-8CCB-4B8D-9321-F21908ACE378}"/>
              </a:ext>
            </a:extLst>
          </p:cNvPr>
          <p:cNvSpPr/>
          <p:nvPr/>
        </p:nvSpPr>
        <p:spPr>
          <a:xfrm>
            <a:off x="4505475" y="63343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4B90ED06-372C-477C-B75D-36E146729365}"/>
              </a:ext>
            </a:extLst>
          </p:cNvPr>
          <p:cNvSpPr/>
          <p:nvPr/>
        </p:nvSpPr>
        <p:spPr>
          <a:xfrm>
            <a:off x="357665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7008207D-FC96-4111-A307-CFFD824AEE27}"/>
              </a:ext>
            </a:extLst>
          </p:cNvPr>
          <p:cNvSpPr/>
          <p:nvPr/>
        </p:nvSpPr>
        <p:spPr>
          <a:xfrm>
            <a:off x="3679856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C839FB87-8B8C-4FA6-AC21-2CD88091F68D}"/>
              </a:ext>
            </a:extLst>
          </p:cNvPr>
          <p:cNvSpPr/>
          <p:nvPr/>
        </p:nvSpPr>
        <p:spPr>
          <a:xfrm>
            <a:off x="3783058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7526C68B-82EC-4E73-BA23-52F6B4243050}"/>
              </a:ext>
            </a:extLst>
          </p:cNvPr>
          <p:cNvSpPr/>
          <p:nvPr/>
        </p:nvSpPr>
        <p:spPr>
          <a:xfrm>
            <a:off x="388626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0E1CB08E-48F6-42C0-B607-44AA1EA05EE3}"/>
              </a:ext>
            </a:extLst>
          </p:cNvPr>
          <p:cNvSpPr/>
          <p:nvPr/>
        </p:nvSpPr>
        <p:spPr>
          <a:xfrm>
            <a:off x="3989463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84B03830-076A-4343-936F-5D84346CD59E}"/>
              </a:ext>
            </a:extLst>
          </p:cNvPr>
          <p:cNvSpPr/>
          <p:nvPr/>
        </p:nvSpPr>
        <p:spPr>
          <a:xfrm>
            <a:off x="409266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1FA5966E-2329-4986-906E-90BBE497B409}"/>
              </a:ext>
            </a:extLst>
          </p:cNvPr>
          <p:cNvSpPr/>
          <p:nvPr/>
        </p:nvSpPr>
        <p:spPr>
          <a:xfrm>
            <a:off x="4195867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076F9DE9-0415-4F4A-8F3C-E046904C30BF}"/>
              </a:ext>
            </a:extLst>
          </p:cNvPr>
          <p:cNvSpPr/>
          <p:nvPr/>
        </p:nvSpPr>
        <p:spPr>
          <a:xfrm>
            <a:off x="4299070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5A3D3456-F8B4-475F-A6AD-9799D1F500AF}"/>
              </a:ext>
            </a:extLst>
          </p:cNvPr>
          <p:cNvSpPr/>
          <p:nvPr/>
        </p:nvSpPr>
        <p:spPr>
          <a:xfrm>
            <a:off x="4402272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388C3C47-AAEB-4E07-A1BF-5AF7E3BF8182}"/>
              </a:ext>
            </a:extLst>
          </p:cNvPr>
          <p:cNvSpPr/>
          <p:nvPr/>
        </p:nvSpPr>
        <p:spPr>
          <a:xfrm>
            <a:off x="4505475" y="64375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8CECBBF6-E0CF-4D7B-8E46-8A2DA8EFA54B}"/>
              </a:ext>
            </a:extLst>
          </p:cNvPr>
          <p:cNvSpPr/>
          <p:nvPr/>
        </p:nvSpPr>
        <p:spPr>
          <a:xfrm>
            <a:off x="357665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직사각형 631">
            <a:extLst>
              <a:ext uri="{FF2B5EF4-FFF2-40B4-BE49-F238E27FC236}">
                <a16:creationId xmlns:a16="http://schemas.microsoft.com/office/drawing/2014/main" id="{7FF24744-2226-49B2-A06E-461377DF44CF}"/>
              </a:ext>
            </a:extLst>
          </p:cNvPr>
          <p:cNvSpPr/>
          <p:nvPr/>
        </p:nvSpPr>
        <p:spPr>
          <a:xfrm>
            <a:off x="3679856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직사각형 632">
            <a:extLst>
              <a:ext uri="{FF2B5EF4-FFF2-40B4-BE49-F238E27FC236}">
                <a16:creationId xmlns:a16="http://schemas.microsoft.com/office/drawing/2014/main" id="{71F7ABD6-1050-4D16-916B-136308D9E041}"/>
              </a:ext>
            </a:extLst>
          </p:cNvPr>
          <p:cNvSpPr/>
          <p:nvPr/>
        </p:nvSpPr>
        <p:spPr>
          <a:xfrm>
            <a:off x="3783058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직사각형 633">
            <a:extLst>
              <a:ext uri="{FF2B5EF4-FFF2-40B4-BE49-F238E27FC236}">
                <a16:creationId xmlns:a16="http://schemas.microsoft.com/office/drawing/2014/main" id="{400927F1-8745-466F-B7F8-6F001C86B1AF}"/>
              </a:ext>
            </a:extLst>
          </p:cNvPr>
          <p:cNvSpPr/>
          <p:nvPr/>
        </p:nvSpPr>
        <p:spPr>
          <a:xfrm>
            <a:off x="388626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5" name="직사각형 634">
            <a:extLst>
              <a:ext uri="{FF2B5EF4-FFF2-40B4-BE49-F238E27FC236}">
                <a16:creationId xmlns:a16="http://schemas.microsoft.com/office/drawing/2014/main" id="{FE6EFD6D-AB68-48AD-BCE4-E3F47034EDC9}"/>
              </a:ext>
            </a:extLst>
          </p:cNvPr>
          <p:cNvSpPr/>
          <p:nvPr/>
        </p:nvSpPr>
        <p:spPr>
          <a:xfrm>
            <a:off x="3989463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직사각형 635">
            <a:extLst>
              <a:ext uri="{FF2B5EF4-FFF2-40B4-BE49-F238E27FC236}">
                <a16:creationId xmlns:a16="http://schemas.microsoft.com/office/drawing/2014/main" id="{CDD015A7-A117-4CDB-BD0E-96891F67A6C9}"/>
              </a:ext>
            </a:extLst>
          </p:cNvPr>
          <p:cNvSpPr/>
          <p:nvPr/>
        </p:nvSpPr>
        <p:spPr>
          <a:xfrm>
            <a:off x="409266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7" name="직사각형 636">
            <a:extLst>
              <a:ext uri="{FF2B5EF4-FFF2-40B4-BE49-F238E27FC236}">
                <a16:creationId xmlns:a16="http://schemas.microsoft.com/office/drawing/2014/main" id="{B1525960-5038-4D28-BF1F-59878862F7AF}"/>
              </a:ext>
            </a:extLst>
          </p:cNvPr>
          <p:cNvSpPr/>
          <p:nvPr/>
        </p:nvSpPr>
        <p:spPr>
          <a:xfrm>
            <a:off x="4195867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:a16="http://schemas.microsoft.com/office/drawing/2014/main" id="{795FA8F1-EDA0-4173-91DE-0D83C9C45E08}"/>
              </a:ext>
            </a:extLst>
          </p:cNvPr>
          <p:cNvSpPr/>
          <p:nvPr/>
        </p:nvSpPr>
        <p:spPr>
          <a:xfrm>
            <a:off x="4299070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9" name="직사각형 638">
            <a:extLst>
              <a:ext uri="{FF2B5EF4-FFF2-40B4-BE49-F238E27FC236}">
                <a16:creationId xmlns:a16="http://schemas.microsoft.com/office/drawing/2014/main" id="{A47D3ED4-2035-4E9E-BAD1-623DA3C1053C}"/>
              </a:ext>
            </a:extLst>
          </p:cNvPr>
          <p:cNvSpPr/>
          <p:nvPr/>
        </p:nvSpPr>
        <p:spPr>
          <a:xfrm>
            <a:off x="4402272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:a16="http://schemas.microsoft.com/office/drawing/2014/main" id="{E39688BE-02D3-4894-979E-CE1A7BC6A7CF}"/>
              </a:ext>
            </a:extLst>
          </p:cNvPr>
          <p:cNvSpPr/>
          <p:nvPr/>
        </p:nvSpPr>
        <p:spPr>
          <a:xfrm>
            <a:off x="4505475" y="65407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7D008B0D-8795-4388-99BF-DC6705331437}"/>
              </a:ext>
            </a:extLst>
          </p:cNvPr>
          <p:cNvSpPr/>
          <p:nvPr/>
        </p:nvSpPr>
        <p:spPr>
          <a:xfrm>
            <a:off x="357665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3" name="직사각형 642">
            <a:extLst>
              <a:ext uri="{FF2B5EF4-FFF2-40B4-BE49-F238E27FC236}">
                <a16:creationId xmlns:a16="http://schemas.microsoft.com/office/drawing/2014/main" id="{258CBCDE-6A32-4026-BFF3-0F2562A7D473}"/>
              </a:ext>
            </a:extLst>
          </p:cNvPr>
          <p:cNvSpPr/>
          <p:nvPr/>
        </p:nvSpPr>
        <p:spPr>
          <a:xfrm>
            <a:off x="3679856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1F7D84D7-077D-4318-88F7-7B35D7018254}"/>
              </a:ext>
            </a:extLst>
          </p:cNvPr>
          <p:cNvSpPr/>
          <p:nvPr/>
        </p:nvSpPr>
        <p:spPr>
          <a:xfrm>
            <a:off x="3783058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" name="직사각형 644">
            <a:extLst>
              <a:ext uri="{FF2B5EF4-FFF2-40B4-BE49-F238E27FC236}">
                <a16:creationId xmlns:a16="http://schemas.microsoft.com/office/drawing/2014/main" id="{EA220914-EACF-43C0-8365-E3D34C363202}"/>
              </a:ext>
            </a:extLst>
          </p:cNvPr>
          <p:cNvSpPr/>
          <p:nvPr/>
        </p:nvSpPr>
        <p:spPr>
          <a:xfrm>
            <a:off x="388626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09754932-EE55-4000-B1BA-CFDF0DE68561}"/>
              </a:ext>
            </a:extLst>
          </p:cNvPr>
          <p:cNvSpPr/>
          <p:nvPr/>
        </p:nvSpPr>
        <p:spPr>
          <a:xfrm>
            <a:off x="3989463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7" name="직사각형 646">
            <a:extLst>
              <a:ext uri="{FF2B5EF4-FFF2-40B4-BE49-F238E27FC236}">
                <a16:creationId xmlns:a16="http://schemas.microsoft.com/office/drawing/2014/main" id="{D0E6BD68-32AD-48CE-8A42-5BBAA0BC1C9C}"/>
              </a:ext>
            </a:extLst>
          </p:cNvPr>
          <p:cNvSpPr/>
          <p:nvPr/>
        </p:nvSpPr>
        <p:spPr>
          <a:xfrm>
            <a:off x="409266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8" name="직사각형 647">
            <a:extLst>
              <a:ext uri="{FF2B5EF4-FFF2-40B4-BE49-F238E27FC236}">
                <a16:creationId xmlns:a16="http://schemas.microsoft.com/office/drawing/2014/main" id="{1E4FDA9A-1D13-4139-BCC2-96EB9E1553BB}"/>
              </a:ext>
            </a:extLst>
          </p:cNvPr>
          <p:cNvSpPr/>
          <p:nvPr/>
        </p:nvSpPr>
        <p:spPr>
          <a:xfrm>
            <a:off x="4195867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9" name="직사각형 648">
            <a:extLst>
              <a:ext uri="{FF2B5EF4-FFF2-40B4-BE49-F238E27FC236}">
                <a16:creationId xmlns:a16="http://schemas.microsoft.com/office/drawing/2014/main" id="{D0A28D4A-D61C-4A5B-AA55-C094A5C80DFD}"/>
              </a:ext>
            </a:extLst>
          </p:cNvPr>
          <p:cNvSpPr/>
          <p:nvPr/>
        </p:nvSpPr>
        <p:spPr>
          <a:xfrm>
            <a:off x="4299070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E1304F7D-4592-48B8-827C-91202D901060}"/>
              </a:ext>
            </a:extLst>
          </p:cNvPr>
          <p:cNvSpPr/>
          <p:nvPr/>
        </p:nvSpPr>
        <p:spPr>
          <a:xfrm>
            <a:off x="4402272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4E579740-6394-4AF3-A310-5F13E1EDE6BE}"/>
              </a:ext>
            </a:extLst>
          </p:cNvPr>
          <p:cNvSpPr/>
          <p:nvPr/>
        </p:nvSpPr>
        <p:spPr>
          <a:xfrm>
            <a:off x="4505475" y="66440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4FF403BA-AE63-489F-AD4E-0275ED6A6AB0}"/>
              </a:ext>
            </a:extLst>
          </p:cNvPr>
          <p:cNvSpPr/>
          <p:nvPr/>
        </p:nvSpPr>
        <p:spPr>
          <a:xfrm>
            <a:off x="358335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55DFC671-15CE-4C95-A484-9F6C86574B00}"/>
              </a:ext>
            </a:extLst>
          </p:cNvPr>
          <p:cNvSpPr/>
          <p:nvPr/>
        </p:nvSpPr>
        <p:spPr>
          <a:xfrm>
            <a:off x="358335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A73DCDFB-9B61-4C23-9F92-76068E461C98}"/>
              </a:ext>
            </a:extLst>
          </p:cNvPr>
          <p:cNvSpPr/>
          <p:nvPr/>
        </p:nvSpPr>
        <p:spPr>
          <a:xfrm>
            <a:off x="358335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2CCB63CB-3948-4060-A897-B848FC95F7EE}"/>
              </a:ext>
            </a:extLst>
          </p:cNvPr>
          <p:cNvSpPr/>
          <p:nvPr/>
        </p:nvSpPr>
        <p:spPr>
          <a:xfrm>
            <a:off x="358335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4E045A48-65CE-4838-A0A7-D51B7CBA4EA4}"/>
              </a:ext>
            </a:extLst>
          </p:cNvPr>
          <p:cNvSpPr/>
          <p:nvPr/>
        </p:nvSpPr>
        <p:spPr>
          <a:xfrm>
            <a:off x="358335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014FCBE9-0DE5-49AF-8C64-DB04705793F2}"/>
              </a:ext>
            </a:extLst>
          </p:cNvPr>
          <p:cNvSpPr/>
          <p:nvPr/>
        </p:nvSpPr>
        <p:spPr>
          <a:xfrm>
            <a:off x="358335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332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41900" y="5308287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dx=np.dot(dout,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438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546B6-A7AE-461A-84C9-E70B60740814}"/>
              </a:ext>
            </a:extLst>
          </p:cNvPr>
          <p:cNvSpPr txBox="1"/>
          <p:nvPr/>
        </p:nvSpPr>
        <p:spPr>
          <a:xfrm>
            <a:off x="-342230" y="893274"/>
            <a:ext cx="2768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SoftmaxWithLoss.backward()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Affine2.backward()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Relu.backward()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Affine1.backward()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562E8E1-9C4D-448B-800C-5E9DEC6ECB35}"/>
              </a:ext>
            </a:extLst>
          </p:cNvPr>
          <p:cNvSpPr txBox="1"/>
          <p:nvPr/>
        </p:nvSpPr>
        <p:spPr>
          <a:xfrm>
            <a:off x="1799774" y="607165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y-t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661F22FC-48D4-4152-8867-B8B7A0BAD5D3}"/>
              </a:ext>
            </a:extLst>
          </p:cNvPr>
          <p:cNvSpPr txBox="1"/>
          <p:nvPr/>
        </p:nvSpPr>
        <p:spPr>
          <a:xfrm>
            <a:off x="8460975" y="558595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E62008D8-EC41-4338-BD87-EDD725402D7A}"/>
              </a:ext>
            </a:extLst>
          </p:cNvPr>
          <p:cNvSpPr txBox="1"/>
          <p:nvPr/>
        </p:nvSpPr>
        <p:spPr>
          <a:xfrm>
            <a:off x="5220494" y="635423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20C9FE4A-B89D-4E49-874D-2FC7813A6BF2}"/>
              </a:ext>
            </a:extLst>
          </p:cNvPr>
          <p:cNvSpPr txBox="1"/>
          <p:nvPr/>
        </p:nvSpPr>
        <p:spPr>
          <a:xfrm>
            <a:off x="8120366" y="1675875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B3692256-B6C9-4F3B-A1CD-70E4BF7025C8}"/>
              </a:ext>
            </a:extLst>
          </p:cNvPr>
          <p:cNvSpPr txBox="1"/>
          <p:nvPr/>
        </p:nvSpPr>
        <p:spPr>
          <a:xfrm>
            <a:off x="9539423" y="1855089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D2D0FF7F-3F90-4175-8115-794AB7CBBD20}"/>
              </a:ext>
            </a:extLst>
          </p:cNvPr>
          <p:cNvSpPr txBox="1"/>
          <p:nvPr/>
        </p:nvSpPr>
        <p:spPr>
          <a:xfrm>
            <a:off x="8968847" y="186035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60219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20491" y="1114874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79925" y="920621"/>
            <a:ext cx="923557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아다마르의 곱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x1*w1 + x2*w2 +b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7CBAA22-D3D4-492B-A942-E1FBDFEF6CE5}"/>
              </a:ext>
            </a:extLst>
          </p:cNvPr>
          <p:cNvSpPr/>
          <p:nvPr/>
        </p:nvSpPr>
        <p:spPr>
          <a:xfrm>
            <a:off x="5891514" y="1246208"/>
            <a:ext cx="1628172" cy="1558782"/>
          </a:xfrm>
          <a:custGeom>
            <a:avLst/>
            <a:gdLst>
              <a:gd name="connsiteX0" fmla="*/ 0 w 1628172"/>
              <a:gd name="connsiteY0" fmla="*/ 46298 h 1558782"/>
              <a:gd name="connsiteX1" fmla="*/ 856527 w 1628172"/>
              <a:gd name="connsiteY1" fmla="*/ 1558724 h 1558782"/>
              <a:gd name="connsiteX2" fmla="*/ 1628172 w 1628172"/>
              <a:gd name="connsiteY2" fmla="*/ 0 h 155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172" h="1558782">
                <a:moveTo>
                  <a:pt x="0" y="46298"/>
                </a:moveTo>
                <a:cubicBezTo>
                  <a:pt x="292582" y="806369"/>
                  <a:pt x="585165" y="1566440"/>
                  <a:pt x="856527" y="1558724"/>
                </a:cubicBezTo>
                <a:cubicBezTo>
                  <a:pt x="1127889" y="1551008"/>
                  <a:pt x="1378030" y="775504"/>
                  <a:pt x="162817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3E1F7A-0E1D-401A-82B5-A134122EA27C}"/>
              </a:ext>
            </a:extLst>
          </p:cNvPr>
          <p:cNvSpPr/>
          <p:nvPr/>
        </p:nvSpPr>
        <p:spPr>
          <a:xfrm>
            <a:off x="7342208" y="1578015"/>
            <a:ext cx="123463" cy="12346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67510A-AC6D-4204-B4D6-36AD22D9924A}"/>
              </a:ext>
            </a:extLst>
          </p:cNvPr>
          <p:cNvCxnSpPr/>
          <p:nvPr/>
        </p:nvCxnSpPr>
        <p:spPr>
          <a:xfrm flipH="1">
            <a:off x="6851306" y="1029591"/>
            <a:ext cx="733064" cy="2183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AD9D3C1-7C75-436D-9795-F4633FEA680A}"/>
              </a:ext>
            </a:extLst>
          </p:cNvPr>
          <p:cNvSpPr/>
          <p:nvPr/>
        </p:nvSpPr>
        <p:spPr>
          <a:xfrm>
            <a:off x="5092861" y="3730906"/>
            <a:ext cx="4791919" cy="706235"/>
          </a:xfrm>
          <a:custGeom>
            <a:avLst/>
            <a:gdLst>
              <a:gd name="connsiteX0" fmla="*/ 0 w 4791919"/>
              <a:gd name="connsiteY0" fmla="*/ 54016 h 706235"/>
              <a:gd name="connsiteX1" fmla="*/ 2426825 w 4791919"/>
              <a:gd name="connsiteY1" fmla="*/ 706056 h 706235"/>
              <a:gd name="connsiteX2" fmla="*/ 4791919 w 4791919"/>
              <a:gd name="connsiteY2" fmla="*/ 0 h 70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1919" h="706235">
                <a:moveTo>
                  <a:pt x="0" y="54016"/>
                </a:moveTo>
                <a:cubicBezTo>
                  <a:pt x="814086" y="384537"/>
                  <a:pt x="1628172" y="715059"/>
                  <a:pt x="2426825" y="706056"/>
                </a:cubicBezTo>
                <a:cubicBezTo>
                  <a:pt x="3225478" y="697053"/>
                  <a:pt x="4008698" y="348526"/>
                  <a:pt x="4791919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8E837D-12F7-4AAC-8493-7796AD97DC20}"/>
              </a:ext>
            </a:extLst>
          </p:cNvPr>
          <p:cNvSpPr/>
          <p:nvPr/>
        </p:nvSpPr>
        <p:spPr>
          <a:xfrm>
            <a:off x="9201874" y="3948984"/>
            <a:ext cx="123463" cy="12346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3C0797A-2344-4FC0-8099-04624D1F0BEA}"/>
              </a:ext>
            </a:extLst>
          </p:cNvPr>
          <p:cNvCxnSpPr>
            <a:cxnSpLocks/>
          </p:cNvCxnSpPr>
          <p:nvPr/>
        </p:nvCxnSpPr>
        <p:spPr>
          <a:xfrm flipH="1">
            <a:off x="8013700" y="3499411"/>
            <a:ext cx="2495660" cy="1030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080F00-647D-4B6C-A9B4-1212E013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421" y="2013513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043683" y="4496533"/>
            <a:ext cx="18902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7CC801-DC79-4AE6-A0E6-DA04B11675B3}"/>
              </a:ext>
            </a:extLst>
          </p:cNvPr>
          <p:cNvSpPr/>
          <p:nvPr/>
        </p:nvSpPr>
        <p:spPr>
          <a:xfrm>
            <a:off x="8472668" y="3063433"/>
            <a:ext cx="104172" cy="1041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EB396A-64C2-4D17-851F-8F597F5AA954}"/>
              </a:ext>
            </a:extLst>
          </p:cNvPr>
          <p:cNvCxnSpPr>
            <a:cxnSpLocks/>
          </p:cNvCxnSpPr>
          <p:nvPr/>
        </p:nvCxnSpPr>
        <p:spPr>
          <a:xfrm flipH="1">
            <a:off x="8177147" y="2025569"/>
            <a:ext cx="652770" cy="2075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26E164-D753-4F91-85FF-8491E173813B}"/>
              </a:ext>
            </a:extLst>
          </p:cNvPr>
          <p:cNvSpPr txBox="1"/>
          <p:nvPr/>
        </p:nvSpPr>
        <p:spPr>
          <a:xfrm>
            <a:off x="8438674" y="449653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0491D1-E562-4375-BBDF-C8222715AC94}"/>
              </a:ext>
            </a:extLst>
          </p:cNvPr>
          <p:cNvCxnSpPr/>
          <p:nvPr/>
        </p:nvCxnSpPr>
        <p:spPr>
          <a:xfrm flipH="1">
            <a:off x="6863787" y="3588152"/>
            <a:ext cx="16088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388A88-496B-4DA3-BBFC-DE0B2B04E78F}"/>
              </a:ext>
            </a:extLst>
          </p:cNvPr>
          <p:cNvSpPr txBox="1"/>
          <p:nvPr/>
        </p:nvSpPr>
        <p:spPr>
          <a:xfrm>
            <a:off x="8380071" y="5051351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1000*0.01=&gt;10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10*0.01=&gt;0.1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320DCB-A2BD-4E6E-8A84-3BA12E1CD558}"/>
              </a:ext>
            </a:extLst>
          </p:cNvPr>
          <p:cNvSpPr/>
          <p:nvPr/>
        </p:nvSpPr>
        <p:spPr>
          <a:xfrm>
            <a:off x="8972646" y="2204029"/>
            <a:ext cx="104172" cy="1041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9A0B7A-57C6-47EF-BD32-63598DC8F466}"/>
              </a:ext>
            </a:extLst>
          </p:cNvPr>
          <p:cNvCxnSpPr>
            <a:cxnSpLocks/>
          </p:cNvCxnSpPr>
          <p:nvPr/>
        </p:nvCxnSpPr>
        <p:spPr>
          <a:xfrm flipH="1">
            <a:off x="7559399" y="1862135"/>
            <a:ext cx="2826493" cy="727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116765D-B872-4C98-9BA8-099E688E9140}"/>
              </a:ext>
            </a:extLst>
          </p:cNvPr>
          <p:cNvCxnSpPr>
            <a:cxnSpLocks/>
          </p:cNvCxnSpPr>
          <p:nvPr/>
        </p:nvCxnSpPr>
        <p:spPr>
          <a:xfrm flipH="1">
            <a:off x="6894652" y="4012557"/>
            <a:ext cx="21821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29191" y="2378366"/>
            <a:ext cx="25523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12BC81-FF45-4960-8410-23DF68AB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87" y="822979"/>
            <a:ext cx="1811257" cy="12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811E5B-A488-4613-B1C0-8102966B9054}"/>
              </a:ext>
            </a:extLst>
          </p:cNvPr>
          <p:cNvSpPr/>
          <p:nvPr/>
        </p:nvSpPr>
        <p:spPr>
          <a:xfrm>
            <a:off x="9444942" y="1358096"/>
            <a:ext cx="104506" cy="10450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E524C1-4837-4A38-8F2C-17CAFD53665B}"/>
              </a:ext>
            </a:extLst>
          </p:cNvPr>
          <p:cNvCxnSpPr>
            <a:cxnSpLocks/>
          </p:cNvCxnSpPr>
          <p:nvPr/>
        </p:nvCxnSpPr>
        <p:spPr>
          <a:xfrm flipH="1">
            <a:off x="9029309" y="868275"/>
            <a:ext cx="864512" cy="11600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1B1F941-6914-401F-A487-1B68CBFFBAC9}"/>
              </a:ext>
            </a:extLst>
          </p:cNvPr>
          <p:cNvCxnSpPr>
            <a:cxnSpLocks/>
          </p:cNvCxnSpPr>
          <p:nvPr/>
        </p:nvCxnSpPr>
        <p:spPr>
          <a:xfrm flipH="1">
            <a:off x="10238705" y="4788062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CCCC67-B992-41BF-8A3A-5D785205041F}"/>
              </a:ext>
            </a:extLst>
          </p:cNvPr>
          <p:cNvCxnSpPr>
            <a:cxnSpLocks/>
          </p:cNvCxnSpPr>
          <p:nvPr/>
        </p:nvCxnSpPr>
        <p:spPr>
          <a:xfrm flipH="1">
            <a:off x="9169465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AEBF09-B1F9-4F1A-AB74-41949BB679E9}"/>
              </a:ext>
            </a:extLst>
          </p:cNvPr>
          <p:cNvCxnSpPr>
            <a:cxnSpLocks/>
          </p:cNvCxnSpPr>
          <p:nvPr/>
        </p:nvCxnSpPr>
        <p:spPr>
          <a:xfrm flipH="1">
            <a:off x="8064898" y="4788062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2544344-AA4C-4EFD-A283-4C8B42DA2D88}"/>
              </a:ext>
            </a:extLst>
          </p:cNvPr>
          <p:cNvCxnSpPr>
            <a:cxnSpLocks/>
          </p:cNvCxnSpPr>
          <p:nvPr/>
        </p:nvCxnSpPr>
        <p:spPr>
          <a:xfrm flipH="1">
            <a:off x="7040880" y="4788062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D26F90-67DF-47C6-82CF-0A125D9A4AA1}"/>
              </a:ext>
            </a:extLst>
          </p:cNvPr>
          <p:cNvCxnSpPr>
            <a:cxnSpLocks/>
          </p:cNvCxnSpPr>
          <p:nvPr/>
        </p:nvCxnSpPr>
        <p:spPr>
          <a:xfrm flipH="1">
            <a:off x="6044450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32B0C43-13BB-45F4-9580-E24DD4F670AB}"/>
              </a:ext>
            </a:extLst>
          </p:cNvPr>
          <p:cNvCxnSpPr>
            <a:cxnSpLocks/>
          </p:cNvCxnSpPr>
          <p:nvPr/>
        </p:nvCxnSpPr>
        <p:spPr>
          <a:xfrm flipH="1">
            <a:off x="4987328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E4BA3E3-96B5-4012-B5CC-7F9377C9EF78}"/>
              </a:ext>
            </a:extLst>
          </p:cNvPr>
          <p:cNvCxnSpPr>
            <a:cxnSpLocks/>
          </p:cNvCxnSpPr>
          <p:nvPr/>
        </p:nvCxnSpPr>
        <p:spPr>
          <a:xfrm flipH="1">
            <a:off x="3922565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165E35-7270-4642-8521-51B01615CDC3}"/>
              </a:ext>
            </a:extLst>
          </p:cNvPr>
          <p:cNvCxnSpPr>
            <a:cxnSpLocks/>
          </p:cNvCxnSpPr>
          <p:nvPr/>
        </p:nvCxnSpPr>
        <p:spPr>
          <a:xfrm flipH="1">
            <a:off x="2938215" y="4799636"/>
            <a:ext cx="42773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3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3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162705" y="3728350"/>
            <a:ext cx="1369448" cy="23599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556057" y="3657466"/>
            <a:ext cx="1018398" cy="16140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F1A9C8-8DDD-48C5-8A60-DAC7772CA10C}"/>
                  </a:ext>
                </a:extLst>
              </p:cNvPr>
              <p:cNvSpPr txBox="1"/>
              <p:nvPr/>
            </p:nvSpPr>
            <p:spPr>
              <a:xfrm>
                <a:off x="4045624" y="3027685"/>
                <a:ext cx="484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𝑥𝑐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F1A9C8-8DDD-48C5-8A60-DAC7772CA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624" y="3027685"/>
                <a:ext cx="4842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97A6D2-A182-4A7F-B492-F8467E7A90F8}"/>
                  </a:ext>
                </a:extLst>
              </p:cNvPr>
              <p:cNvSpPr txBox="1"/>
              <p:nvPr/>
            </p:nvSpPr>
            <p:spPr>
              <a:xfrm>
                <a:off x="2707261" y="3567140"/>
                <a:ext cx="484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𝑥𝑐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997A6D2-A182-4A7F-B492-F8467E7A9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261" y="3567140"/>
                <a:ext cx="4842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ABE1D9-99ED-4212-AFEE-6CA42856FD86}"/>
                  </a:ext>
                </a:extLst>
              </p:cNvPr>
              <p:cNvSpPr txBox="1"/>
              <p:nvPr/>
            </p:nvSpPr>
            <p:spPr>
              <a:xfrm>
                <a:off x="7511402" y="3010263"/>
                <a:ext cx="515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ABE1D9-99ED-4212-AFEE-6CA42856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02" y="3010263"/>
                <a:ext cx="51501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E9683A5-D13B-47A7-BC57-4D4FC2C6DD81}"/>
              </a:ext>
            </a:extLst>
          </p:cNvPr>
          <p:cNvCxnSpPr>
            <a:cxnSpLocks/>
          </p:cNvCxnSpPr>
          <p:nvPr/>
        </p:nvCxnSpPr>
        <p:spPr>
          <a:xfrm flipH="1">
            <a:off x="1220630" y="6123008"/>
            <a:ext cx="6915632" cy="402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F38C2F-3B79-4ABE-A07C-F410FDF769A3}"/>
                  </a:ext>
                </a:extLst>
              </p:cNvPr>
              <p:cNvSpPr txBox="1"/>
              <p:nvPr/>
            </p:nvSpPr>
            <p:spPr>
              <a:xfrm>
                <a:off x="9820718" y="3490352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F38C2F-3B79-4ABE-A07C-F410FDF76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718" y="3490352"/>
                <a:ext cx="817019" cy="369332"/>
              </a:xfrm>
              <a:prstGeom prst="rect">
                <a:avLst/>
              </a:prstGeom>
              <a:blipFill>
                <a:blip r:embed="rId21"/>
                <a:stretch>
                  <a:fillRect l="-2985" r="-746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A4C58-D90D-41EF-B27B-51D27EF697A5}"/>
                  </a:ext>
                </a:extLst>
              </p:cNvPr>
              <p:cNvSpPr txBox="1"/>
              <p:nvPr/>
            </p:nvSpPr>
            <p:spPr>
              <a:xfrm>
                <a:off x="1108575" y="6188805"/>
                <a:ext cx="3386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A4C58-D90D-41EF-B27B-51D27EF6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75" y="6188805"/>
                <a:ext cx="3386953" cy="369332"/>
              </a:xfrm>
              <a:prstGeom prst="rect">
                <a:avLst/>
              </a:prstGeom>
              <a:blipFill>
                <a:blip r:embed="rId22"/>
                <a:stretch>
                  <a:fillRect l="-360" r="-144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4EA84C0-60D5-4F84-BE99-B47EE9F15560}"/>
              </a:ext>
            </a:extLst>
          </p:cNvPr>
          <p:cNvCxnSpPr>
            <a:cxnSpLocks/>
          </p:cNvCxnSpPr>
          <p:nvPr/>
        </p:nvCxnSpPr>
        <p:spPr>
          <a:xfrm flipH="1">
            <a:off x="1265331" y="5271550"/>
            <a:ext cx="6303299" cy="505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A14AAF-2061-45D3-8300-7230E588687D}"/>
                  </a:ext>
                </a:extLst>
              </p:cNvPr>
              <p:cNvSpPr txBox="1"/>
              <p:nvPr/>
            </p:nvSpPr>
            <p:spPr>
              <a:xfrm>
                <a:off x="8617712" y="3497573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A14AAF-2061-45D3-8300-7230E588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12" y="3497573"/>
                <a:ext cx="817019" cy="369332"/>
              </a:xfrm>
              <a:prstGeom prst="rect">
                <a:avLst/>
              </a:prstGeom>
              <a:blipFill>
                <a:blip r:embed="rId23"/>
                <a:stretch>
                  <a:fillRect l="-29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437B776-CD55-4A27-A8BE-F462E9BEEF62}"/>
                  </a:ext>
                </a:extLst>
              </p:cNvPr>
              <p:cNvSpPr txBox="1"/>
              <p:nvPr/>
            </p:nvSpPr>
            <p:spPr>
              <a:xfrm>
                <a:off x="1272571" y="5353220"/>
                <a:ext cx="4017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437B776-CD55-4A27-A8BE-F462E9BEE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71" y="5353220"/>
                <a:ext cx="4017959" cy="369332"/>
              </a:xfrm>
              <a:prstGeom prst="rect">
                <a:avLst/>
              </a:prstGeom>
              <a:blipFill>
                <a:blip r:embed="rId24"/>
                <a:stretch>
                  <a:fillRect l="-152" r="-106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CE971D-FFE1-44B3-A6F8-9C7CAC942B16}"/>
              </a:ext>
            </a:extLst>
          </p:cNvPr>
          <p:cNvCxnSpPr/>
          <p:nvPr/>
        </p:nvCxnSpPr>
        <p:spPr>
          <a:xfrm>
            <a:off x="4031848" y="1520142"/>
            <a:ext cx="0" cy="4591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25424C-5456-4D8B-B5E3-8FFC9C4FEE3B}"/>
              </a:ext>
            </a:extLst>
          </p:cNvPr>
          <p:cNvCxnSpPr>
            <a:cxnSpLocks/>
          </p:cNvCxnSpPr>
          <p:nvPr/>
        </p:nvCxnSpPr>
        <p:spPr>
          <a:xfrm>
            <a:off x="8553691" y="1709195"/>
            <a:ext cx="0" cy="35495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25837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25837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loss = self.last_layer.forward(y, t) + weight_decay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79DE97-6690-4D2F-8DDE-F24FF322045B}"/>
                  </a:ext>
                </a:extLst>
              </p:cNvPr>
              <p:cNvSpPr txBox="1"/>
              <p:nvPr/>
            </p:nvSpPr>
            <p:spPr>
              <a:xfrm>
                <a:off x="1242720" y="4581404"/>
                <a:ext cx="2601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dw +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79DE97-6690-4D2F-8DDE-F24FF3220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20" y="4581404"/>
                <a:ext cx="2601481" cy="461665"/>
              </a:xfrm>
              <a:prstGeom prst="rect">
                <a:avLst/>
              </a:prstGeom>
              <a:blipFill>
                <a:blip r:embed="rId5"/>
                <a:stretch>
                  <a:fillRect l="-703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stCxn id="123" idx="0"/>
            <a:endCxn id="119" idx="4"/>
          </p:cNvCxnSpPr>
          <p:nvPr/>
        </p:nvCxnSpPr>
        <p:spPr>
          <a:xfrm flipV="1">
            <a:off x="6530406" y="3584448"/>
            <a:ext cx="652272" cy="32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301784" y="861315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렐루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out[mask] = 0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2167113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2167113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dropout_ratio=0.2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2167113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2971310" y="477236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3249985" y="477236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3528660" y="47723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2971310" y="505104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3249985" y="505104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3528660" y="505104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2971310" y="532971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3249985" y="53297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3528660" y="532971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2971310" y="560839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3249985" y="56083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3528660" y="560838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2971310" y="588706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3249985" y="588706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3528660" y="588706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4384469" y="510764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4663144" y="51076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4941819" y="51076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4384469" y="538631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4663144" y="53863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4941819" y="53863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4384469" y="56649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4663144" y="566499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4941819" y="56649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5220494" y="510714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5220494" y="5385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5220494" y="5664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5499169" y="510763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5499169" y="53863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5499169" y="56649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3110647" y="6243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5974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8930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4EB7AFE-6AFA-4C01-80B0-F5D346177402}"/>
              </a:ext>
            </a:extLst>
          </p:cNvPr>
          <p:cNvSpPr txBox="1"/>
          <p:nvPr/>
        </p:nvSpPr>
        <p:spPr>
          <a:xfrm>
            <a:off x="3151337" y="4354768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214D47-D356-4BB0-8D3E-01EF4A116E0E}"/>
              </a:ext>
            </a:extLst>
          </p:cNvPr>
          <p:cNvSpPr txBox="1"/>
          <p:nvPr/>
        </p:nvSpPr>
        <p:spPr>
          <a:xfrm>
            <a:off x="4860860" y="4673282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00DC9F-3085-43F1-84D5-7C270FA14431}"/>
              </a:ext>
            </a:extLst>
          </p:cNvPr>
          <p:cNvSpPr txBox="1"/>
          <p:nvPr/>
        </p:nvSpPr>
        <p:spPr>
          <a:xfrm>
            <a:off x="3920742" y="5258737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624F36-C75E-43AF-9925-ED673320E1AE}"/>
              </a:ext>
            </a:extLst>
          </p:cNvPr>
          <p:cNvSpPr txBox="1"/>
          <p:nvPr/>
        </p:nvSpPr>
        <p:spPr>
          <a:xfrm>
            <a:off x="8166313" y="2530243"/>
            <a:ext cx="44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88A0684-50C1-4E79-836B-A38F80F9AA0D}"/>
              </a:ext>
            </a:extLst>
          </p:cNvPr>
          <p:cNvCxnSpPr>
            <a:stCxn id="11" idx="3"/>
            <a:endCxn id="76" idx="0"/>
          </p:cNvCxnSpPr>
          <p:nvPr/>
        </p:nvCxnSpPr>
        <p:spPr>
          <a:xfrm>
            <a:off x="8951089" y="2188459"/>
            <a:ext cx="1080532" cy="8030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2CA5AA1-D336-4AFA-B56F-3B2C43F32621}"/>
              </a:ext>
            </a:extLst>
          </p:cNvPr>
          <p:cNvSpPr/>
          <p:nvPr/>
        </p:nvSpPr>
        <p:spPr>
          <a:xfrm>
            <a:off x="9385301" y="493764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6712F2E-C9A1-4913-8EFF-20A602FE49EE}"/>
              </a:ext>
            </a:extLst>
          </p:cNvPr>
          <p:cNvSpPr/>
          <p:nvPr/>
        </p:nvSpPr>
        <p:spPr>
          <a:xfrm>
            <a:off x="9663976" y="493764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4981292-CAD3-4DB9-8A8C-3E8733B76874}"/>
              </a:ext>
            </a:extLst>
          </p:cNvPr>
          <p:cNvSpPr/>
          <p:nvPr/>
        </p:nvSpPr>
        <p:spPr>
          <a:xfrm>
            <a:off x="9942651" y="493764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1B12130-E045-41F1-93C8-99A358CADB66}"/>
              </a:ext>
            </a:extLst>
          </p:cNvPr>
          <p:cNvSpPr/>
          <p:nvPr/>
        </p:nvSpPr>
        <p:spPr>
          <a:xfrm>
            <a:off x="9385301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78401FB-889E-4F73-AF19-CC6C746FD540}"/>
              </a:ext>
            </a:extLst>
          </p:cNvPr>
          <p:cNvSpPr/>
          <p:nvPr/>
        </p:nvSpPr>
        <p:spPr>
          <a:xfrm>
            <a:off x="9663976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29F2D0-572C-4D0C-BB94-17163F80EE20}"/>
              </a:ext>
            </a:extLst>
          </p:cNvPr>
          <p:cNvSpPr/>
          <p:nvPr/>
        </p:nvSpPr>
        <p:spPr>
          <a:xfrm>
            <a:off x="9942651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4F559C-4DF8-439B-8EDD-3CFB77DC5BF5}"/>
              </a:ext>
            </a:extLst>
          </p:cNvPr>
          <p:cNvSpPr/>
          <p:nvPr/>
        </p:nvSpPr>
        <p:spPr>
          <a:xfrm>
            <a:off x="9385301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1E29B1-3320-4167-AD7C-632118CCBEA6}"/>
              </a:ext>
            </a:extLst>
          </p:cNvPr>
          <p:cNvSpPr/>
          <p:nvPr/>
        </p:nvSpPr>
        <p:spPr>
          <a:xfrm>
            <a:off x="9663976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1CED9D1-3C5D-497D-AE4E-101F9A35726A}"/>
              </a:ext>
            </a:extLst>
          </p:cNvPr>
          <p:cNvSpPr/>
          <p:nvPr/>
        </p:nvSpPr>
        <p:spPr>
          <a:xfrm>
            <a:off x="9942651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2C8E42-7209-4FC3-938A-96ACBDD5D759}"/>
              </a:ext>
            </a:extLst>
          </p:cNvPr>
          <p:cNvSpPr/>
          <p:nvPr/>
        </p:nvSpPr>
        <p:spPr>
          <a:xfrm>
            <a:off x="10221326" y="493813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A44E73-CF53-42F5-9C21-6E299A5EC380}"/>
              </a:ext>
            </a:extLst>
          </p:cNvPr>
          <p:cNvSpPr/>
          <p:nvPr/>
        </p:nvSpPr>
        <p:spPr>
          <a:xfrm>
            <a:off x="10221326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FFF55D8-897A-468D-9424-FD20412678A2}"/>
              </a:ext>
            </a:extLst>
          </p:cNvPr>
          <p:cNvSpPr/>
          <p:nvPr/>
        </p:nvSpPr>
        <p:spPr>
          <a:xfrm>
            <a:off x="10221326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90DE67C-D1BA-481C-9825-B72B60839D7D}"/>
              </a:ext>
            </a:extLst>
          </p:cNvPr>
          <p:cNvSpPr/>
          <p:nvPr/>
        </p:nvSpPr>
        <p:spPr>
          <a:xfrm>
            <a:off x="10500001" y="49376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089C6A-B6F9-4736-930A-65C6C6755F2A}"/>
              </a:ext>
            </a:extLst>
          </p:cNvPr>
          <p:cNvSpPr/>
          <p:nvPr/>
        </p:nvSpPr>
        <p:spPr>
          <a:xfrm>
            <a:off x="10500001" y="52163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1C87D7C-F590-4691-AEC7-86362EBF8647}"/>
              </a:ext>
            </a:extLst>
          </p:cNvPr>
          <p:cNvSpPr/>
          <p:nvPr/>
        </p:nvSpPr>
        <p:spPr>
          <a:xfrm>
            <a:off x="10500001" y="54949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064BB21-4839-40CD-91B3-2CCCAED264AD}"/>
              </a:ext>
            </a:extLst>
          </p:cNvPr>
          <p:cNvSpPr/>
          <p:nvPr/>
        </p:nvSpPr>
        <p:spPr>
          <a:xfrm>
            <a:off x="9385301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837B9EC-F055-440C-B4C7-E89AD8361CBE}"/>
              </a:ext>
            </a:extLst>
          </p:cNvPr>
          <p:cNvSpPr/>
          <p:nvPr/>
        </p:nvSpPr>
        <p:spPr>
          <a:xfrm>
            <a:off x="9663976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4F2895B-8D85-44E1-8D48-35D0B4F99F7D}"/>
              </a:ext>
            </a:extLst>
          </p:cNvPr>
          <p:cNvSpPr/>
          <p:nvPr/>
        </p:nvSpPr>
        <p:spPr>
          <a:xfrm>
            <a:off x="9942651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6E00663-09B3-4CEE-9848-C6F0E81197D8}"/>
              </a:ext>
            </a:extLst>
          </p:cNvPr>
          <p:cNvSpPr/>
          <p:nvPr/>
        </p:nvSpPr>
        <p:spPr>
          <a:xfrm>
            <a:off x="9385301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CB19C13-295A-4F29-8395-33D1C9C07CE6}"/>
              </a:ext>
            </a:extLst>
          </p:cNvPr>
          <p:cNvSpPr/>
          <p:nvPr/>
        </p:nvSpPr>
        <p:spPr>
          <a:xfrm>
            <a:off x="9663976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A1DCE75-5BE7-4CD8-BA0A-94C136BD21AD}"/>
              </a:ext>
            </a:extLst>
          </p:cNvPr>
          <p:cNvSpPr/>
          <p:nvPr/>
        </p:nvSpPr>
        <p:spPr>
          <a:xfrm>
            <a:off x="9942651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B0089D9-D887-4EB6-A19C-6438AD505310}"/>
              </a:ext>
            </a:extLst>
          </p:cNvPr>
          <p:cNvSpPr/>
          <p:nvPr/>
        </p:nvSpPr>
        <p:spPr>
          <a:xfrm>
            <a:off x="10221326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A67140D-0449-4E6E-8223-27206F82BEDC}"/>
              </a:ext>
            </a:extLst>
          </p:cNvPr>
          <p:cNvSpPr/>
          <p:nvPr/>
        </p:nvSpPr>
        <p:spPr>
          <a:xfrm>
            <a:off x="10221326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D22E0D3-EAAB-4787-A0CC-9FC9D109E750}"/>
              </a:ext>
            </a:extLst>
          </p:cNvPr>
          <p:cNvSpPr/>
          <p:nvPr/>
        </p:nvSpPr>
        <p:spPr>
          <a:xfrm>
            <a:off x="10500001" y="57676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798C0E3-361B-4420-8E15-DF5EADC963F1}"/>
              </a:ext>
            </a:extLst>
          </p:cNvPr>
          <p:cNvSpPr/>
          <p:nvPr/>
        </p:nvSpPr>
        <p:spPr>
          <a:xfrm>
            <a:off x="10500001" y="605457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A08A26-3170-483E-B67E-863DD25041EA}"/>
              </a:ext>
            </a:extLst>
          </p:cNvPr>
          <p:cNvSpPr/>
          <p:nvPr/>
        </p:nvSpPr>
        <p:spPr>
          <a:xfrm flipH="1">
            <a:off x="10911070" y="5454059"/>
            <a:ext cx="648182" cy="284159"/>
          </a:xfrm>
          <a:prstGeom prst="rightArrow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53DFBCD-D4FC-418A-9488-2065071820A8}"/>
              </a:ext>
            </a:extLst>
          </p:cNvPr>
          <p:cNvSpPr txBox="1"/>
          <p:nvPr/>
        </p:nvSpPr>
        <p:spPr>
          <a:xfrm>
            <a:off x="9817283" y="4563362"/>
            <a:ext cx="134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0012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41624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8311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0012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41624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8311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0012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41624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8311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017561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4118084" y="81008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27B615-5937-4305-97C0-FEC528F92646}"/>
              </a:ext>
            </a:extLst>
          </p:cNvPr>
          <p:cNvSpPr/>
          <p:nvPr/>
        </p:nvSpPr>
        <p:spPr>
          <a:xfrm>
            <a:off x="625367" y="1276000"/>
            <a:ext cx="1277707" cy="129575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49234B-8A97-40BF-B9FC-ACD158575871}"/>
              </a:ext>
            </a:extLst>
          </p:cNvPr>
          <p:cNvSpPr/>
          <p:nvPr/>
        </p:nvSpPr>
        <p:spPr>
          <a:xfrm>
            <a:off x="586210" y="1265329"/>
            <a:ext cx="870644" cy="8707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:0,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4+2∗0−2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4+2∗0−2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고양이: 5년 만에 돌아온 반려묘...'작은 크리스마스의 기적' - BBC News 코리아">
            <a:extLst>
              <a:ext uri="{FF2B5EF4-FFF2-40B4-BE49-F238E27FC236}">
                <a16:creationId xmlns:a16="http://schemas.microsoft.com/office/drawing/2014/main" id="{A370CD48-71B9-4BF7-B25E-AA4369BC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56" y="511745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AEDEDF-E8EE-4D1C-B8AC-67EFA8F0A6FA}"/>
              </a:ext>
            </a:extLst>
          </p:cNvPr>
          <p:cNvSpPr txBox="1"/>
          <p:nvPr/>
        </p:nvSpPr>
        <p:spPr>
          <a:xfrm>
            <a:off x="6304344" y="477225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1974E-1120-4B6E-8BBE-B44BBFFFDC99}"/>
              </a:ext>
            </a:extLst>
          </p:cNvPr>
          <p:cNvSpPr txBox="1"/>
          <p:nvPr/>
        </p:nvSpPr>
        <p:spPr>
          <a:xfrm>
            <a:off x="4474005" y="573289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24028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3128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5A174-F75B-41D3-B538-FA0A6D27759F}"/>
              </a:ext>
            </a:extLst>
          </p:cNvPr>
          <p:cNvSpPr txBox="1"/>
          <p:nvPr/>
        </p:nvSpPr>
        <p:spPr>
          <a:xfrm>
            <a:off x="1008509" y="435395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CDDF73-E065-447A-BED2-3CA98FF2C2FC}"/>
              </a:ext>
            </a:extLst>
          </p:cNvPr>
          <p:cNvSpPr txBox="1"/>
          <p:nvPr/>
        </p:nvSpPr>
        <p:spPr>
          <a:xfrm>
            <a:off x="3959437" y="435395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530BBF-643B-4994-81E2-377165B6BA4C}"/>
              </a:ext>
            </a:extLst>
          </p:cNvPr>
          <p:cNvSpPr txBox="1"/>
          <p:nvPr/>
        </p:nvSpPr>
        <p:spPr>
          <a:xfrm>
            <a:off x="6603356" y="2940618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E2422F-5EB0-4E78-8E6D-B9436A9082CF}"/>
              </a:ext>
            </a:extLst>
          </p:cNvPr>
          <p:cNvSpPr txBox="1"/>
          <p:nvPr/>
        </p:nvSpPr>
        <p:spPr>
          <a:xfrm>
            <a:off x="2405856" y="515605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N-F+1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387279" y="129603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22370" y="3996203"/>
            <a:ext cx="2330826" cy="231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blipFill>
                <a:blip r:embed="rId13"/>
                <a:stretch>
                  <a:fillRect l="-1956" r="-171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372209" y="570373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505394" y="6181323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D8D66C-44C4-4AB2-B471-85AF46C9AA7D}"/>
              </a:ext>
            </a:extLst>
          </p:cNvPr>
          <p:cNvSpPr txBox="1"/>
          <p:nvPr/>
        </p:nvSpPr>
        <p:spPr>
          <a:xfrm>
            <a:off x="8965531" y="3698772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23279" y="2263285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11997" y="33492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59087" y="273207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590449" y="209395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8964276" y="276322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00966" y="400684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05291" y="329806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888844" y="264127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04410" y="4496071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760869" y="4838116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9405814B-E3F7-4FF2-AEFD-BD7498572A53}"/>
              </a:ext>
            </a:extLst>
          </p:cNvPr>
          <p:cNvSpPr/>
          <p:nvPr/>
        </p:nvSpPr>
        <p:spPr>
          <a:xfrm>
            <a:off x="761049" y="844015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337ABB-DBE3-4B6A-885C-4700BA97D1CB}"/>
              </a:ext>
            </a:extLst>
          </p:cNvPr>
          <p:cNvSpPr txBox="1"/>
          <p:nvPr/>
        </p:nvSpPr>
        <p:spPr>
          <a:xfrm>
            <a:off x="1149767" y="192993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3049D-37C1-42F0-A110-12D385B56C96}"/>
              </a:ext>
            </a:extLst>
          </p:cNvPr>
          <p:cNvSpPr txBox="1"/>
          <p:nvPr/>
        </p:nvSpPr>
        <p:spPr>
          <a:xfrm>
            <a:off x="496857" y="131280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2E0273-2AB8-4FFD-AE43-792055F16C0D}"/>
              </a:ext>
            </a:extLst>
          </p:cNvPr>
          <p:cNvSpPr txBox="1"/>
          <p:nvPr/>
        </p:nvSpPr>
        <p:spPr>
          <a:xfrm>
            <a:off x="628219" y="67468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BB826FDF-6BE4-4524-8AED-0AE6CD18E9F1}"/>
              </a:ext>
            </a:extLst>
          </p:cNvPr>
          <p:cNvSpPr/>
          <p:nvPr/>
        </p:nvSpPr>
        <p:spPr>
          <a:xfrm>
            <a:off x="8964276" y="1030375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42D443-A6DD-4C11-AF73-CB586BD47C9F}"/>
              </a:ext>
            </a:extLst>
          </p:cNvPr>
          <p:cNvSpPr txBox="1"/>
          <p:nvPr/>
        </p:nvSpPr>
        <p:spPr>
          <a:xfrm>
            <a:off x="9300966" y="227399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43D1DD-0179-4E8F-916F-3253456DE6C6}"/>
              </a:ext>
            </a:extLst>
          </p:cNvPr>
          <p:cNvSpPr txBox="1"/>
          <p:nvPr/>
        </p:nvSpPr>
        <p:spPr>
          <a:xfrm>
            <a:off x="8605291" y="1565213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15E37C-837B-4884-A66F-26469B5C5CEA}"/>
              </a:ext>
            </a:extLst>
          </p:cNvPr>
          <p:cNvSpPr txBox="1"/>
          <p:nvPr/>
        </p:nvSpPr>
        <p:spPr>
          <a:xfrm>
            <a:off x="8888844" y="908428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960897" y="3099260"/>
            <a:ext cx="9605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Convolution: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FH, FW = self.W.shape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H, W = x.shape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07679-8F22-497D-9C45-7AE42F1291B7}"/>
              </a:ext>
            </a:extLst>
          </p:cNvPr>
          <p:cNvSpPr txBox="1"/>
          <p:nvPr/>
        </p:nvSpPr>
        <p:spPr>
          <a:xfrm>
            <a:off x="486137" y="8951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1DE9D3-979A-48DA-A143-1EE3915CF385}"/>
              </a:ext>
            </a:extLst>
          </p:cNvPr>
          <p:cNvSpPr/>
          <p:nvPr/>
        </p:nvSpPr>
        <p:spPr>
          <a:xfrm>
            <a:off x="22377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EFB8725-13B9-4E2B-9E4D-E55A4DE4241C}"/>
              </a:ext>
            </a:extLst>
          </p:cNvPr>
          <p:cNvSpPr/>
          <p:nvPr/>
        </p:nvSpPr>
        <p:spPr>
          <a:xfrm>
            <a:off x="25657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15F1405-B3D2-4DF6-972D-A02737CDAA8E}"/>
              </a:ext>
            </a:extLst>
          </p:cNvPr>
          <p:cNvSpPr/>
          <p:nvPr/>
        </p:nvSpPr>
        <p:spPr>
          <a:xfrm>
            <a:off x="28936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C94BE6D-2A54-4987-A4FE-19A69723CA8C}"/>
              </a:ext>
            </a:extLst>
          </p:cNvPr>
          <p:cNvSpPr/>
          <p:nvPr/>
        </p:nvSpPr>
        <p:spPr>
          <a:xfrm>
            <a:off x="32216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7280447-8893-4393-8685-A14216DBAFF1}"/>
              </a:ext>
            </a:extLst>
          </p:cNvPr>
          <p:cNvSpPr/>
          <p:nvPr/>
        </p:nvSpPr>
        <p:spPr>
          <a:xfrm>
            <a:off x="22377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2F7532-6FD1-459C-8A3B-D87212B1CD2B}"/>
              </a:ext>
            </a:extLst>
          </p:cNvPr>
          <p:cNvSpPr/>
          <p:nvPr/>
        </p:nvSpPr>
        <p:spPr>
          <a:xfrm>
            <a:off x="25657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771E701-A4D1-4059-B608-BC17056AFD55}"/>
              </a:ext>
            </a:extLst>
          </p:cNvPr>
          <p:cNvSpPr/>
          <p:nvPr/>
        </p:nvSpPr>
        <p:spPr>
          <a:xfrm>
            <a:off x="28936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979276-8802-4BC6-8308-F4605A50D82F}"/>
              </a:ext>
            </a:extLst>
          </p:cNvPr>
          <p:cNvSpPr/>
          <p:nvPr/>
        </p:nvSpPr>
        <p:spPr>
          <a:xfrm>
            <a:off x="32216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7F27E9F-834B-4E76-BA16-AEB069489EB7}"/>
              </a:ext>
            </a:extLst>
          </p:cNvPr>
          <p:cNvSpPr/>
          <p:nvPr/>
        </p:nvSpPr>
        <p:spPr>
          <a:xfrm>
            <a:off x="22377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69AB403-5262-4BCC-9411-0E12498B24BD}"/>
              </a:ext>
            </a:extLst>
          </p:cNvPr>
          <p:cNvSpPr/>
          <p:nvPr/>
        </p:nvSpPr>
        <p:spPr>
          <a:xfrm>
            <a:off x="25657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C2D247-8918-4D30-8C87-FB36B4090EFD}"/>
              </a:ext>
            </a:extLst>
          </p:cNvPr>
          <p:cNvSpPr/>
          <p:nvPr/>
        </p:nvSpPr>
        <p:spPr>
          <a:xfrm>
            <a:off x="28936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9C96F8-D9DE-488F-942F-46F01885CB56}"/>
              </a:ext>
            </a:extLst>
          </p:cNvPr>
          <p:cNvSpPr/>
          <p:nvPr/>
        </p:nvSpPr>
        <p:spPr>
          <a:xfrm>
            <a:off x="32216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0DEFC2F-765A-41D9-9951-40BA5E706295}"/>
              </a:ext>
            </a:extLst>
          </p:cNvPr>
          <p:cNvSpPr/>
          <p:nvPr/>
        </p:nvSpPr>
        <p:spPr>
          <a:xfrm>
            <a:off x="22377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1390D25-3E77-4D5D-AEE2-11E1FC8DD19D}"/>
              </a:ext>
            </a:extLst>
          </p:cNvPr>
          <p:cNvSpPr/>
          <p:nvPr/>
        </p:nvSpPr>
        <p:spPr>
          <a:xfrm>
            <a:off x="25657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D753E51-BA81-491E-8708-47B254CCA2DD}"/>
              </a:ext>
            </a:extLst>
          </p:cNvPr>
          <p:cNvSpPr/>
          <p:nvPr/>
        </p:nvSpPr>
        <p:spPr>
          <a:xfrm>
            <a:off x="28936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D033FF6-A3FE-4203-860B-733686021AD5}"/>
              </a:ext>
            </a:extLst>
          </p:cNvPr>
          <p:cNvSpPr/>
          <p:nvPr/>
        </p:nvSpPr>
        <p:spPr>
          <a:xfrm>
            <a:off x="32216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B1D62-1657-42E4-958A-66F2319879AA}"/>
              </a:ext>
            </a:extLst>
          </p:cNvPr>
          <p:cNvSpPr/>
          <p:nvPr/>
        </p:nvSpPr>
        <p:spPr>
          <a:xfrm>
            <a:off x="520797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0F93F0-A55C-4151-9A26-96734563DE46}"/>
              </a:ext>
            </a:extLst>
          </p:cNvPr>
          <p:cNvSpPr/>
          <p:nvPr/>
        </p:nvSpPr>
        <p:spPr>
          <a:xfrm>
            <a:off x="553592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EA8A725-7DB3-4973-A3CD-570EACE28D34}"/>
              </a:ext>
            </a:extLst>
          </p:cNvPr>
          <p:cNvSpPr/>
          <p:nvPr/>
        </p:nvSpPr>
        <p:spPr>
          <a:xfrm>
            <a:off x="520797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C3E41BB-18D1-4A1B-BC81-F117BE2919DC}"/>
              </a:ext>
            </a:extLst>
          </p:cNvPr>
          <p:cNvSpPr/>
          <p:nvPr/>
        </p:nvSpPr>
        <p:spPr>
          <a:xfrm>
            <a:off x="553592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F67D48-1288-4EC6-88F3-40AD8EFE1129}"/>
              </a:ext>
            </a:extLst>
          </p:cNvPr>
          <p:cNvSpPr/>
          <p:nvPr/>
        </p:nvSpPr>
        <p:spPr>
          <a:xfrm>
            <a:off x="2915202" y="1079775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E495674-CCD7-446E-8DB0-9972D286AB9A}"/>
              </a:ext>
            </a:extLst>
          </p:cNvPr>
          <p:cNvSpPr/>
          <p:nvPr/>
        </p:nvSpPr>
        <p:spPr>
          <a:xfrm>
            <a:off x="79523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4CB94FB-29E4-4F94-A85C-A34B70CE0FB0}"/>
              </a:ext>
            </a:extLst>
          </p:cNvPr>
          <p:cNvSpPr/>
          <p:nvPr/>
        </p:nvSpPr>
        <p:spPr>
          <a:xfrm>
            <a:off x="828027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C7D44A6-9E5F-43F2-BAF2-429BB9D097D7}"/>
              </a:ext>
            </a:extLst>
          </p:cNvPr>
          <p:cNvSpPr/>
          <p:nvPr/>
        </p:nvSpPr>
        <p:spPr>
          <a:xfrm>
            <a:off x="86082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EB29195-21F0-4F5D-BFAA-42DFF5D3A052}"/>
              </a:ext>
            </a:extLst>
          </p:cNvPr>
          <p:cNvSpPr/>
          <p:nvPr/>
        </p:nvSpPr>
        <p:spPr>
          <a:xfrm>
            <a:off x="79523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D603CCB-62D7-4543-9E85-B51D38949BBB}"/>
              </a:ext>
            </a:extLst>
          </p:cNvPr>
          <p:cNvSpPr/>
          <p:nvPr/>
        </p:nvSpPr>
        <p:spPr>
          <a:xfrm>
            <a:off x="828027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B71725F-33A9-4FDB-97D5-15B85FDFFD46}"/>
              </a:ext>
            </a:extLst>
          </p:cNvPr>
          <p:cNvSpPr/>
          <p:nvPr/>
        </p:nvSpPr>
        <p:spPr>
          <a:xfrm>
            <a:off x="86082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B3CA62E-B1CA-40AA-9230-B8445018B9F3}"/>
              </a:ext>
            </a:extLst>
          </p:cNvPr>
          <p:cNvSpPr/>
          <p:nvPr/>
        </p:nvSpPr>
        <p:spPr>
          <a:xfrm>
            <a:off x="79523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73A45AD-378A-4D6E-BEA4-08EDD2EAB21E}"/>
              </a:ext>
            </a:extLst>
          </p:cNvPr>
          <p:cNvSpPr/>
          <p:nvPr/>
        </p:nvSpPr>
        <p:spPr>
          <a:xfrm>
            <a:off x="828027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399D804-2679-42D8-9DE4-E8504EE9B9C7}"/>
              </a:ext>
            </a:extLst>
          </p:cNvPr>
          <p:cNvSpPr/>
          <p:nvPr/>
        </p:nvSpPr>
        <p:spPr>
          <a:xfrm>
            <a:off x="86082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71BF1-170B-43A3-9CD8-FD1AA9BD73D3}"/>
              </a:ext>
            </a:extLst>
          </p:cNvPr>
          <p:cNvSpPr txBox="1"/>
          <p:nvPr/>
        </p:nvSpPr>
        <p:spPr>
          <a:xfrm>
            <a:off x="1905965" y="1553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68DF67-AC5A-478B-8812-E826BF049A91}"/>
              </a:ext>
            </a:extLst>
          </p:cNvPr>
          <p:cNvSpPr txBox="1"/>
          <p:nvPr/>
        </p:nvSpPr>
        <p:spPr>
          <a:xfrm>
            <a:off x="2776380" y="72141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0228ACB-1503-494B-B058-68943C5A5EF8}"/>
              </a:ext>
            </a:extLst>
          </p:cNvPr>
          <p:cNvSpPr txBox="1"/>
          <p:nvPr/>
        </p:nvSpPr>
        <p:spPr>
          <a:xfrm>
            <a:off x="4761713" y="1506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1E6655A-5DDD-4D9E-9E86-32E8E3EC1071}"/>
              </a:ext>
            </a:extLst>
          </p:cNvPr>
          <p:cNvSpPr txBox="1"/>
          <p:nvPr/>
        </p:nvSpPr>
        <p:spPr>
          <a:xfrm>
            <a:off x="5289138" y="1034533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D15A6B1-67B8-49EA-A891-68D0320487DE}"/>
              </a:ext>
            </a:extLst>
          </p:cNvPr>
          <p:cNvSpPr txBox="1"/>
          <p:nvPr/>
        </p:nvSpPr>
        <p:spPr>
          <a:xfrm>
            <a:off x="7199432" y="14406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A642683-650E-46A7-A26B-E57AD1EB14AE}"/>
              </a:ext>
            </a:extLst>
          </p:cNvPr>
          <p:cNvSpPr txBox="1"/>
          <p:nvPr/>
        </p:nvSpPr>
        <p:spPr>
          <a:xfrm>
            <a:off x="8017285" y="807335"/>
            <a:ext cx="103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7C890BC-E724-4BCD-8781-7C4F88849475}"/>
              </a:ext>
            </a:extLst>
          </p:cNvPr>
          <p:cNvSpPr/>
          <p:nvPr/>
        </p:nvSpPr>
        <p:spPr>
          <a:xfrm>
            <a:off x="6288817" y="151840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D9C2B1A-B254-46E3-BB67-92894C19B038}"/>
              </a:ext>
            </a:extLst>
          </p:cNvPr>
          <p:cNvSpPr txBox="1"/>
          <p:nvPr/>
        </p:nvSpPr>
        <p:spPr>
          <a:xfrm>
            <a:off x="6248083" y="1195352"/>
            <a:ext cx="144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bias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0DFBA7-42F4-446C-AD56-B64C1FA31E02}"/>
              </a:ext>
            </a:extLst>
          </p:cNvPr>
          <p:cNvSpPr/>
          <p:nvPr/>
        </p:nvSpPr>
        <p:spPr>
          <a:xfrm>
            <a:off x="4101870" y="1544031"/>
            <a:ext cx="327950" cy="32795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8E4C9-8CC0-4E56-BBA6-1A54CF3B33B1}"/>
              </a:ext>
            </a:extLst>
          </p:cNvPr>
          <p:cNvSpPr txBox="1"/>
          <p:nvPr/>
        </p:nvSpPr>
        <p:spPr>
          <a:xfrm>
            <a:off x="5960962" y="15184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11D53A5-AC1F-4CC2-B8B1-1902BE257093}"/>
              </a:ext>
            </a:extLst>
          </p:cNvPr>
          <p:cNvSpPr txBox="1"/>
          <p:nvPr/>
        </p:nvSpPr>
        <p:spPr>
          <a:xfrm>
            <a:off x="6871482" y="15026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3277694-C7C9-41F6-A04D-50A311DA8E0F}"/>
              </a:ext>
            </a:extLst>
          </p:cNvPr>
          <p:cNvSpPr txBox="1"/>
          <p:nvPr/>
        </p:nvSpPr>
        <p:spPr>
          <a:xfrm>
            <a:off x="4675946" y="21719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C13C9-AE32-4875-ACA9-DEFA2FCF68E8}"/>
              </a:ext>
            </a:extLst>
          </p:cNvPr>
          <p:cNvSpPr txBox="1"/>
          <p:nvPr/>
        </p:nvSpPr>
        <p:spPr>
          <a:xfrm>
            <a:off x="7646782" y="221230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363614" y="2771310"/>
            <a:ext cx="113846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im2col(x, FH=2, FW=2, self.stride=1, self.pad=0)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07679-8F22-497D-9C45-7AE42F1291B7}"/>
              </a:ext>
            </a:extLst>
          </p:cNvPr>
          <p:cNvSpPr txBox="1"/>
          <p:nvPr/>
        </p:nvSpPr>
        <p:spPr>
          <a:xfrm>
            <a:off x="486137" y="8951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1DE9D3-979A-48DA-A143-1EE3915CF385}"/>
              </a:ext>
            </a:extLst>
          </p:cNvPr>
          <p:cNvSpPr/>
          <p:nvPr/>
        </p:nvSpPr>
        <p:spPr>
          <a:xfrm>
            <a:off x="22377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EFB8725-13B9-4E2B-9E4D-E55A4DE4241C}"/>
              </a:ext>
            </a:extLst>
          </p:cNvPr>
          <p:cNvSpPr/>
          <p:nvPr/>
        </p:nvSpPr>
        <p:spPr>
          <a:xfrm>
            <a:off x="25657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15F1405-B3D2-4DF6-972D-A02737CDAA8E}"/>
              </a:ext>
            </a:extLst>
          </p:cNvPr>
          <p:cNvSpPr/>
          <p:nvPr/>
        </p:nvSpPr>
        <p:spPr>
          <a:xfrm>
            <a:off x="289367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C94BE6D-2A54-4987-A4FE-19A69723CA8C}"/>
              </a:ext>
            </a:extLst>
          </p:cNvPr>
          <p:cNvSpPr/>
          <p:nvPr/>
        </p:nvSpPr>
        <p:spPr>
          <a:xfrm>
            <a:off x="3221622" y="10797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7280447-8893-4393-8685-A14216DBAFF1}"/>
              </a:ext>
            </a:extLst>
          </p:cNvPr>
          <p:cNvSpPr/>
          <p:nvPr/>
        </p:nvSpPr>
        <p:spPr>
          <a:xfrm>
            <a:off x="22377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2F7532-6FD1-459C-8A3B-D87212B1CD2B}"/>
              </a:ext>
            </a:extLst>
          </p:cNvPr>
          <p:cNvSpPr/>
          <p:nvPr/>
        </p:nvSpPr>
        <p:spPr>
          <a:xfrm>
            <a:off x="25657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771E701-A4D1-4059-B608-BC17056AFD55}"/>
              </a:ext>
            </a:extLst>
          </p:cNvPr>
          <p:cNvSpPr/>
          <p:nvPr/>
        </p:nvSpPr>
        <p:spPr>
          <a:xfrm>
            <a:off x="289367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979276-8802-4BC6-8308-F4605A50D82F}"/>
              </a:ext>
            </a:extLst>
          </p:cNvPr>
          <p:cNvSpPr/>
          <p:nvPr/>
        </p:nvSpPr>
        <p:spPr>
          <a:xfrm>
            <a:off x="3221622" y="14077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7F27E9F-834B-4E76-BA16-AEB069489EB7}"/>
              </a:ext>
            </a:extLst>
          </p:cNvPr>
          <p:cNvSpPr/>
          <p:nvPr/>
        </p:nvSpPr>
        <p:spPr>
          <a:xfrm>
            <a:off x="22377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69AB403-5262-4BCC-9411-0E12498B24BD}"/>
              </a:ext>
            </a:extLst>
          </p:cNvPr>
          <p:cNvSpPr/>
          <p:nvPr/>
        </p:nvSpPr>
        <p:spPr>
          <a:xfrm>
            <a:off x="25657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C2D247-8918-4D30-8C87-FB36B4090EFD}"/>
              </a:ext>
            </a:extLst>
          </p:cNvPr>
          <p:cNvSpPr/>
          <p:nvPr/>
        </p:nvSpPr>
        <p:spPr>
          <a:xfrm>
            <a:off x="289367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9C96F8-D9DE-488F-942F-46F01885CB56}"/>
              </a:ext>
            </a:extLst>
          </p:cNvPr>
          <p:cNvSpPr/>
          <p:nvPr/>
        </p:nvSpPr>
        <p:spPr>
          <a:xfrm>
            <a:off x="3221622" y="173567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0DEFC2F-765A-41D9-9951-40BA5E706295}"/>
              </a:ext>
            </a:extLst>
          </p:cNvPr>
          <p:cNvSpPr/>
          <p:nvPr/>
        </p:nvSpPr>
        <p:spPr>
          <a:xfrm>
            <a:off x="22377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1390D25-3E77-4D5D-AEE2-11E1FC8DD19D}"/>
              </a:ext>
            </a:extLst>
          </p:cNvPr>
          <p:cNvSpPr/>
          <p:nvPr/>
        </p:nvSpPr>
        <p:spPr>
          <a:xfrm>
            <a:off x="25657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D753E51-BA81-491E-8708-47B254CCA2DD}"/>
              </a:ext>
            </a:extLst>
          </p:cNvPr>
          <p:cNvSpPr/>
          <p:nvPr/>
        </p:nvSpPr>
        <p:spPr>
          <a:xfrm>
            <a:off x="289367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D033FF6-A3FE-4203-860B-733686021AD5}"/>
              </a:ext>
            </a:extLst>
          </p:cNvPr>
          <p:cNvSpPr/>
          <p:nvPr/>
        </p:nvSpPr>
        <p:spPr>
          <a:xfrm>
            <a:off x="3221622" y="206362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B1D62-1657-42E4-958A-66F2319879AA}"/>
              </a:ext>
            </a:extLst>
          </p:cNvPr>
          <p:cNvSpPr/>
          <p:nvPr/>
        </p:nvSpPr>
        <p:spPr>
          <a:xfrm>
            <a:off x="520797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0F93F0-A55C-4151-9A26-96734563DE46}"/>
              </a:ext>
            </a:extLst>
          </p:cNvPr>
          <p:cNvSpPr/>
          <p:nvPr/>
        </p:nvSpPr>
        <p:spPr>
          <a:xfrm>
            <a:off x="5535926" y="138949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EA8A725-7DB3-4973-A3CD-570EACE28D34}"/>
              </a:ext>
            </a:extLst>
          </p:cNvPr>
          <p:cNvSpPr/>
          <p:nvPr/>
        </p:nvSpPr>
        <p:spPr>
          <a:xfrm>
            <a:off x="520797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C3E41BB-18D1-4A1B-BC81-F117BE2919DC}"/>
              </a:ext>
            </a:extLst>
          </p:cNvPr>
          <p:cNvSpPr/>
          <p:nvPr/>
        </p:nvSpPr>
        <p:spPr>
          <a:xfrm>
            <a:off x="5535926" y="171744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F67D48-1288-4EC6-88F3-40AD8EFE1129}"/>
              </a:ext>
            </a:extLst>
          </p:cNvPr>
          <p:cNvSpPr/>
          <p:nvPr/>
        </p:nvSpPr>
        <p:spPr>
          <a:xfrm>
            <a:off x="2915202" y="1079775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E495674-CCD7-446E-8DB0-9972D286AB9A}"/>
              </a:ext>
            </a:extLst>
          </p:cNvPr>
          <p:cNvSpPr/>
          <p:nvPr/>
        </p:nvSpPr>
        <p:spPr>
          <a:xfrm>
            <a:off x="79523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4CB94FB-29E4-4F94-A85C-A34B70CE0FB0}"/>
              </a:ext>
            </a:extLst>
          </p:cNvPr>
          <p:cNvSpPr/>
          <p:nvPr/>
        </p:nvSpPr>
        <p:spPr>
          <a:xfrm>
            <a:off x="828027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C7D44A6-9E5F-43F2-BAF2-429BB9D097D7}"/>
              </a:ext>
            </a:extLst>
          </p:cNvPr>
          <p:cNvSpPr/>
          <p:nvPr/>
        </p:nvSpPr>
        <p:spPr>
          <a:xfrm>
            <a:off x="8608223" y="113282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EB29195-21F0-4F5D-BFAA-42DFF5D3A052}"/>
              </a:ext>
            </a:extLst>
          </p:cNvPr>
          <p:cNvSpPr/>
          <p:nvPr/>
        </p:nvSpPr>
        <p:spPr>
          <a:xfrm>
            <a:off x="79523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D603CCB-62D7-4543-9E85-B51D38949BBB}"/>
              </a:ext>
            </a:extLst>
          </p:cNvPr>
          <p:cNvSpPr/>
          <p:nvPr/>
        </p:nvSpPr>
        <p:spPr>
          <a:xfrm>
            <a:off x="828027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B71725F-33A9-4FDB-97D5-15B85FDFFD46}"/>
              </a:ext>
            </a:extLst>
          </p:cNvPr>
          <p:cNvSpPr/>
          <p:nvPr/>
        </p:nvSpPr>
        <p:spPr>
          <a:xfrm>
            <a:off x="8608223" y="146130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B3CA62E-B1CA-40AA-9230-B8445018B9F3}"/>
              </a:ext>
            </a:extLst>
          </p:cNvPr>
          <p:cNvSpPr/>
          <p:nvPr/>
        </p:nvSpPr>
        <p:spPr>
          <a:xfrm>
            <a:off x="79523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73A45AD-378A-4D6E-BEA4-08EDD2EAB21E}"/>
              </a:ext>
            </a:extLst>
          </p:cNvPr>
          <p:cNvSpPr/>
          <p:nvPr/>
        </p:nvSpPr>
        <p:spPr>
          <a:xfrm>
            <a:off x="828027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399D804-2679-42D8-9DE4-E8504EE9B9C7}"/>
              </a:ext>
            </a:extLst>
          </p:cNvPr>
          <p:cNvSpPr/>
          <p:nvPr/>
        </p:nvSpPr>
        <p:spPr>
          <a:xfrm>
            <a:off x="8608223" y="1789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71BF1-170B-43A3-9CD8-FD1AA9BD73D3}"/>
              </a:ext>
            </a:extLst>
          </p:cNvPr>
          <p:cNvSpPr txBox="1"/>
          <p:nvPr/>
        </p:nvSpPr>
        <p:spPr>
          <a:xfrm>
            <a:off x="1905965" y="1553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68DF67-AC5A-478B-8812-E826BF049A91}"/>
              </a:ext>
            </a:extLst>
          </p:cNvPr>
          <p:cNvSpPr txBox="1"/>
          <p:nvPr/>
        </p:nvSpPr>
        <p:spPr>
          <a:xfrm>
            <a:off x="2776380" y="72141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0228ACB-1503-494B-B058-68943C5A5EF8}"/>
              </a:ext>
            </a:extLst>
          </p:cNvPr>
          <p:cNvSpPr txBox="1"/>
          <p:nvPr/>
        </p:nvSpPr>
        <p:spPr>
          <a:xfrm>
            <a:off x="4761713" y="1506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1E6655A-5DDD-4D9E-9E86-32E8E3EC1071}"/>
              </a:ext>
            </a:extLst>
          </p:cNvPr>
          <p:cNvSpPr txBox="1"/>
          <p:nvPr/>
        </p:nvSpPr>
        <p:spPr>
          <a:xfrm>
            <a:off x="5289138" y="1034533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D15A6B1-67B8-49EA-A891-68D0320487DE}"/>
              </a:ext>
            </a:extLst>
          </p:cNvPr>
          <p:cNvSpPr txBox="1"/>
          <p:nvPr/>
        </p:nvSpPr>
        <p:spPr>
          <a:xfrm>
            <a:off x="7199432" y="14406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A642683-650E-46A7-A26B-E57AD1EB14AE}"/>
              </a:ext>
            </a:extLst>
          </p:cNvPr>
          <p:cNvSpPr txBox="1"/>
          <p:nvPr/>
        </p:nvSpPr>
        <p:spPr>
          <a:xfrm>
            <a:off x="8017285" y="807335"/>
            <a:ext cx="103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7C890BC-E724-4BCD-8781-7C4F88849475}"/>
              </a:ext>
            </a:extLst>
          </p:cNvPr>
          <p:cNvSpPr/>
          <p:nvPr/>
        </p:nvSpPr>
        <p:spPr>
          <a:xfrm>
            <a:off x="6288817" y="151840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D9C2B1A-B254-46E3-BB67-92894C19B038}"/>
              </a:ext>
            </a:extLst>
          </p:cNvPr>
          <p:cNvSpPr txBox="1"/>
          <p:nvPr/>
        </p:nvSpPr>
        <p:spPr>
          <a:xfrm>
            <a:off x="6248083" y="1195352"/>
            <a:ext cx="144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bias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0DFBA7-42F4-446C-AD56-B64C1FA31E02}"/>
              </a:ext>
            </a:extLst>
          </p:cNvPr>
          <p:cNvSpPr/>
          <p:nvPr/>
        </p:nvSpPr>
        <p:spPr>
          <a:xfrm>
            <a:off x="4101870" y="1544031"/>
            <a:ext cx="327950" cy="32795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8E4C9-8CC0-4E56-BBA6-1A54CF3B33B1}"/>
              </a:ext>
            </a:extLst>
          </p:cNvPr>
          <p:cNvSpPr txBox="1"/>
          <p:nvPr/>
        </p:nvSpPr>
        <p:spPr>
          <a:xfrm>
            <a:off x="5960962" y="15184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11D53A5-AC1F-4CC2-B8B1-1902BE257093}"/>
              </a:ext>
            </a:extLst>
          </p:cNvPr>
          <p:cNvSpPr txBox="1"/>
          <p:nvPr/>
        </p:nvSpPr>
        <p:spPr>
          <a:xfrm>
            <a:off x="6871482" y="15026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3277694-C7C9-41F6-A04D-50A311DA8E0F}"/>
              </a:ext>
            </a:extLst>
          </p:cNvPr>
          <p:cNvSpPr txBox="1"/>
          <p:nvPr/>
        </p:nvSpPr>
        <p:spPr>
          <a:xfrm>
            <a:off x="4675946" y="21719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57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43853" y="1011958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388963" y="1650357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466128" y="1712090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543294" y="1773822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543294" y="2533892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16599" y="183555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29829" y="183555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689904" y="189728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845444" y="189728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00984" y="189728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761281" y="194744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098234" y="194744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435186" y="194744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24536" y="194551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261489" y="194551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598441" y="194551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087791" y="19435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24744" y="19435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761696" y="19435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295419" y="189728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450959" y="189728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06499" y="189728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366796" y="194744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03749" y="194744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040701" y="194744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30051" y="194551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867004" y="194551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03956" y="194551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693306" y="19435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30259" y="19435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367211" y="19435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16599" y="2597595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29829" y="2597595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689904" y="2659326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845444" y="265932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00984" y="265932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761281" y="27094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098234" y="27094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435186" y="27094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24536" y="270755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261489" y="270755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598441" y="270755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087791" y="270562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24744" y="270562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761696" y="270562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295419" y="2659326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450959" y="265932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06499" y="265932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366796" y="270948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03749" y="270948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040701" y="270948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30051" y="270755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867004" y="270755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03956" y="270755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693306" y="270562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30259" y="270562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367211" y="270562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051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540309" y="1264169"/>
            <a:ext cx="111504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E7F200-46C4-45E9-BDF2-827735B97578}"/>
              </a:ext>
            </a:extLst>
          </p:cNvPr>
          <p:cNvSpPr txBox="1"/>
          <p:nvPr/>
        </p:nvSpPr>
        <p:spPr>
          <a:xfrm>
            <a:off x="48071" y="3223335"/>
            <a:ext cx="67289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7A6A82-2D12-47A9-83D3-06F2D8CCE55E}"/>
              </a:ext>
            </a:extLst>
          </p:cNvPr>
          <p:cNvSpPr/>
          <p:nvPr/>
        </p:nvSpPr>
        <p:spPr>
          <a:xfrm>
            <a:off x="6613002" y="9717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BE9E34-830B-400A-B870-D592BDBFC0E3}"/>
              </a:ext>
            </a:extLst>
          </p:cNvPr>
          <p:cNvSpPr/>
          <p:nvPr/>
        </p:nvSpPr>
        <p:spPr>
          <a:xfrm>
            <a:off x="6940952" y="9717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B73D32-A3D8-4D61-81A5-F95FD22272E3}"/>
              </a:ext>
            </a:extLst>
          </p:cNvPr>
          <p:cNvSpPr/>
          <p:nvPr/>
        </p:nvSpPr>
        <p:spPr>
          <a:xfrm>
            <a:off x="7268902" y="9717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322698-DB28-4866-ABF6-DCF6F2B95261}"/>
              </a:ext>
            </a:extLst>
          </p:cNvPr>
          <p:cNvSpPr/>
          <p:nvPr/>
        </p:nvSpPr>
        <p:spPr>
          <a:xfrm>
            <a:off x="7596852" y="9717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85B10E-ED24-4A4A-B4CA-6F990A8DAA25}"/>
              </a:ext>
            </a:extLst>
          </p:cNvPr>
          <p:cNvSpPr/>
          <p:nvPr/>
        </p:nvSpPr>
        <p:spPr>
          <a:xfrm>
            <a:off x="6613002" y="12996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7BF78-9744-4719-A425-DEEE74E5B4B6}"/>
              </a:ext>
            </a:extLst>
          </p:cNvPr>
          <p:cNvSpPr/>
          <p:nvPr/>
        </p:nvSpPr>
        <p:spPr>
          <a:xfrm>
            <a:off x="6940952" y="12996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0E95B-EB9E-4366-B250-2707E1058D56}"/>
              </a:ext>
            </a:extLst>
          </p:cNvPr>
          <p:cNvSpPr/>
          <p:nvPr/>
        </p:nvSpPr>
        <p:spPr>
          <a:xfrm>
            <a:off x="7268902" y="12996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2C96C-6967-4782-B7A6-80C8CEA684EC}"/>
              </a:ext>
            </a:extLst>
          </p:cNvPr>
          <p:cNvSpPr/>
          <p:nvPr/>
        </p:nvSpPr>
        <p:spPr>
          <a:xfrm>
            <a:off x="7596852" y="12996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309CB-3831-4628-A8F3-2F9C59DF794B}"/>
              </a:ext>
            </a:extLst>
          </p:cNvPr>
          <p:cNvSpPr/>
          <p:nvPr/>
        </p:nvSpPr>
        <p:spPr>
          <a:xfrm>
            <a:off x="6613002" y="16276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06BCDE-AA83-465C-9A9E-A8BE6FB713B3}"/>
              </a:ext>
            </a:extLst>
          </p:cNvPr>
          <p:cNvSpPr/>
          <p:nvPr/>
        </p:nvSpPr>
        <p:spPr>
          <a:xfrm>
            <a:off x="6940952" y="16276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D6BBD9-5002-44B5-B65B-BF8E4486226F}"/>
              </a:ext>
            </a:extLst>
          </p:cNvPr>
          <p:cNvSpPr/>
          <p:nvPr/>
        </p:nvSpPr>
        <p:spPr>
          <a:xfrm>
            <a:off x="7268902" y="16276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41A95-3BB6-4359-96A3-8F5173050E45}"/>
              </a:ext>
            </a:extLst>
          </p:cNvPr>
          <p:cNvSpPr/>
          <p:nvPr/>
        </p:nvSpPr>
        <p:spPr>
          <a:xfrm>
            <a:off x="7596852" y="16276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06F2B4-2A64-416A-AFF3-A056266AA548}"/>
              </a:ext>
            </a:extLst>
          </p:cNvPr>
          <p:cNvSpPr/>
          <p:nvPr/>
        </p:nvSpPr>
        <p:spPr>
          <a:xfrm>
            <a:off x="6613002" y="1955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CC93FD-67DA-49C4-836B-9E2721953D5B}"/>
              </a:ext>
            </a:extLst>
          </p:cNvPr>
          <p:cNvSpPr/>
          <p:nvPr/>
        </p:nvSpPr>
        <p:spPr>
          <a:xfrm>
            <a:off x="6940952" y="1955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218238-06D4-4B65-868D-0D57DD7B44E0}"/>
              </a:ext>
            </a:extLst>
          </p:cNvPr>
          <p:cNvSpPr/>
          <p:nvPr/>
        </p:nvSpPr>
        <p:spPr>
          <a:xfrm>
            <a:off x="7268902" y="1955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5EA98A-1DA6-4B90-B029-3A1EDDBF75F7}"/>
              </a:ext>
            </a:extLst>
          </p:cNvPr>
          <p:cNvSpPr/>
          <p:nvPr/>
        </p:nvSpPr>
        <p:spPr>
          <a:xfrm>
            <a:off x="7596852" y="1955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C59A28-EB54-449F-BF4E-CAFAE610895D}"/>
              </a:ext>
            </a:extLst>
          </p:cNvPr>
          <p:cNvSpPr/>
          <p:nvPr/>
        </p:nvSpPr>
        <p:spPr>
          <a:xfrm>
            <a:off x="6613002" y="971744"/>
            <a:ext cx="983850" cy="98385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945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61575" y="1190863"/>
            <a:ext cx="104405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np.zeros((N, C, out_h, out_w, filter_h, filter_w ))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range(out_h):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stride*filter_h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range(out_h):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stride*filter_w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7A6A82-2D12-47A9-83D3-06F2D8CCE55E}"/>
              </a:ext>
            </a:extLst>
          </p:cNvPr>
          <p:cNvSpPr/>
          <p:nvPr/>
        </p:nvSpPr>
        <p:spPr>
          <a:xfrm>
            <a:off x="8499676" y="948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BE9E34-830B-400A-B870-D592BDBFC0E3}"/>
              </a:ext>
            </a:extLst>
          </p:cNvPr>
          <p:cNvSpPr/>
          <p:nvPr/>
        </p:nvSpPr>
        <p:spPr>
          <a:xfrm>
            <a:off x="8827626" y="948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B73D32-A3D8-4D61-81A5-F95FD22272E3}"/>
              </a:ext>
            </a:extLst>
          </p:cNvPr>
          <p:cNvSpPr/>
          <p:nvPr/>
        </p:nvSpPr>
        <p:spPr>
          <a:xfrm>
            <a:off x="9155576" y="948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322698-DB28-4866-ABF6-DCF6F2B95261}"/>
              </a:ext>
            </a:extLst>
          </p:cNvPr>
          <p:cNvSpPr/>
          <p:nvPr/>
        </p:nvSpPr>
        <p:spPr>
          <a:xfrm>
            <a:off x="9483526" y="9485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85B10E-ED24-4A4A-B4CA-6F990A8DAA25}"/>
              </a:ext>
            </a:extLst>
          </p:cNvPr>
          <p:cNvSpPr/>
          <p:nvPr/>
        </p:nvSpPr>
        <p:spPr>
          <a:xfrm>
            <a:off x="8499676" y="12765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7BF78-9744-4719-A425-DEEE74E5B4B6}"/>
              </a:ext>
            </a:extLst>
          </p:cNvPr>
          <p:cNvSpPr/>
          <p:nvPr/>
        </p:nvSpPr>
        <p:spPr>
          <a:xfrm>
            <a:off x="8827626" y="12765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0E95B-EB9E-4366-B250-2707E1058D56}"/>
              </a:ext>
            </a:extLst>
          </p:cNvPr>
          <p:cNvSpPr/>
          <p:nvPr/>
        </p:nvSpPr>
        <p:spPr>
          <a:xfrm>
            <a:off x="9155576" y="12765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2C96C-6967-4782-B7A6-80C8CEA684EC}"/>
              </a:ext>
            </a:extLst>
          </p:cNvPr>
          <p:cNvSpPr/>
          <p:nvPr/>
        </p:nvSpPr>
        <p:spPr>
          <a:xfrm>
            <a:off x="9483526" y="12765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309CB-3831-4628-A8F3-2F9C59DF794B}"/>
              </a:ext>
            </a:extLst>
          </p:cNvPr>
          <p:cNvSpPr/>
          <p:nvPr/>
        </p:nvSpPr>
        <p:spPr>
          <a:xfrm>
            <a:off x="8499676" y="16044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06BCDE-AA83-465C-9A9E-A8BE6FB713B3}"/>
              </a:ext>
            </a:extLst>
          </p:cNvPr>
          <p:cNvSpPr/>
          <p:nvPr/>
        </p:nvSpPr>
        <p:spPr>
          <a:xfrm>
            <a:off x="8827626" y="16044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D6BBD9-5002-44B5-B65B-BF8E4486226F}"/>
              </a:ext>
            </a:extLst>
          </p:cNvPr>
          <p:cNvSpPr/>
          <p:nvPr/>
        </p:nvSpPr>
        <p:spPr>
          <a:xfrm>
            <a:off x="9155576" y="16044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641A95-3BB6-4359-96A3-8F5173050E45}"/>
              </a:ext>
            </a:extLst>
          </p:cNvPr>
          <p:cNvSpPr/>
          <p:nvPr/>
        </p:nvSpPr>
        <p:spPr>
          <a:xfrm>
            <a:off x="9483526" y="160449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06F2B4-2A64-416A-AFF3-A056266AA548}"/>
              </a:ext>
            </a:extLst>
          </p:cNvPr>
          <p:cNvSpPr/>
          <p:nvPr/>
        </p:nvSpPr>
        <p:spPr>
          <a:xfrm>
            <a:off x="8499676" y="19324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CC93FD-67DA-49C4-836B-9E2721953D5B}"/>
              </a:ext>
            </a:extLst>
          </p:cNvPr>
          <p:cNvSpPr/>
          <p:nvPr/>
        </p:nvSpPr>
        <p:spPr>
          <a:xfrm>
            <a:off x="8827626" y="19324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218238-06D4-4B65-868D-0D57DD7B44E0}"/>
              </a:ext>
            </a:extLst>
          </p:cNvPr>
          <p:cNvSpPr/>
          <p:nvPr/>
        </p:nvSpPr>
        <p:spPr>
          <a:xfrm>
            <a:off x="9155576" y="19324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5EA98A-1DA6-4B90-B029-3A1EDDBF75F7}"/>
              </a:ext>
            </a:extLst>
          </p:cNvPr>
          <p:cNvSpPr/>
          <p:nvPr/>
        </p:nvSpPr>
        <p:spPr>
          <a:xfrm>
            <a:off x="9483526" y="193244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C59A28-EB54-449F-BF4E-CAFAE610895D}"/>
              </a:ext>
            </a:extLst>
          </p:cNvPr>
          <p:cNvSpPr/>
          <p:nvPr/>
        </p:nvSpPr>
        <p:spPr>
          <a:xfrm>
            <a:off x="8499676" y="948594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852CF-993E-499C-9D13-56447210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20" y="3615160"/>
            <a:ext cx="3574976" cy="2977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6DC87-4334-46CF-93B1-91189AE3E307}"/>
              </a:ext>
            </a:extLst>
          </p:cNvPr>
          <p:cNvSpPr txBox="1"/>
          <p:nvPr/>
        </p:nvSpPr>
        <p:spPr>
          <a:xfrm>
            <a:off x="5976395" y="32447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400D5-20B2-4D27-83CB-AFE4F495D9C6}"/>
              </a:ext>
            </a:extLst>
          </p:cNvPr>
          <p:cNvSpPr txBox="1"/>
          <p:nvPr/>
        </p:nvSpPr>
        <p:spPr>
          <a:xfrm>
            <a:off x="3931534" y="510380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533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9DED29-17FC-45A2-A728-C5B5E6822A1C}"/>
              </a:ext>
            </a:extLst>
          </p:cNvPr>
          <p:cNvSpPr/>
          <p:nvPr/>
        </p:nvSpPr>
        <p:spPr>
          <a:xfrm>
            <a:off x="4553019" y="3614102"/>
            <a:ext cx="3522111" cy="2937169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C32662-BFFB-4BFC-B997-D27CA186FBC9}"/>
              </a:ext>
            </a:extLst>
          </p:cNvPr>
          <p:cNvSpPr txBox="1"/>
          <p:nvPr/>
        </p:nvSpPr>
        <p:spPr>
          <a:xfrm>
            <a:off x="8381362" y="3614102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640-2+1=639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533-2+1=532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290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40892" y="931945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4177496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239229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430096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06103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447458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447458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447458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447265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447265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447265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447072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447072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447072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4698885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1175E-1643-44D7-84C3-22D35F8B52A2}"/>
              </a:ext>
            </a:extLst>
          </p:cNvPr>
          <p:cNvSpPr/>
          <p:nvPr/>
        </p:nvSpPr>
        <p:spPr>
          <a:xfrm>
            <a:off x="1454553" y="1944545"/>
            <a:ext cx="7662440" cy="9529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4D776FF-6DB6-4616-B3CC-BF3BA06BBDB9}"/>
              </a:ext>
            </a:extLst>
          </p:cNvPr>
          <p:cNvSpPr/>
          <p:nvPr/>
        </p:nvSpPr>
        <p:spPr>
          <a:xfrm>
            <a:off x="1513336" y="1990413"/>
            <a:ext cx="7545783" cy="861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14062-1FBE-4D77-8058-C09ECB671096}"/>
              </a:ext>
            </a:extLst>
          </p:cNvPr>
          <p:cNvSpPr/>
          <p:nvPr/>
        </p:nvSpPr>
        <p:spPr>
          <a:xfrm>
            <a:off x="1571211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CFDA6F-5BC2-42B4-885E-995F1411B615}"/>
              </a:ext>
            </a:extLst>
          </p:cNvPr>
          <p:cNvSpPr/>
          <p:nvPr/>
        </p:nvSpPr>
        <p:spPr>
          <a:xfrm>
            <a:off x="3427755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CC7BF0E-CDD4-4542-A2D8-D005AC401843}"/>
              </a:ext>
            </a:extLst>
          </p:cNvPr>
          <p:cNvSpPr/>
          <p:nvPr/>
        </p:nvSpPr>
        <p:spPr>
          <a:xfrm>
            <a:off x="5284299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E317DD1-0966-4E6B-802E-D3787949E584}"/>
              </a:ext>
            </a:extLst>
          </p:cNvPr>
          <p:cNvSpPr/>
          <p:nvPr/>
        </p:nvSpPr>
        <p:spPr>
          <a:xfrm>
            <a:off x="7140843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ACC36E-7857-4755-B0DB-1B46929C84FE}"/>
              </a:ext>
            </a:extLst>
          </p:cNvPr>
          <p:cNvSpPr/>
          <p:nvPr/>
        </p:nvSpPr>
        <p:spPr>
          <a:xfrm>
            <a:off x="1628174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1E506BB-E9D5-461B-AC17-2825271C909B}"/>
              </a:ext>
            </a:extLst>
          </p:cNvPr>
          <p:cNvSpPr/>
          <p:nvPr/>
        </p:nvSpPr>
        <p:spPr>
          <a:xfrm>
            <a:off x="2062636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224F47-8E6C-43D7-8DBB-9F4A2000922C}"/>
              </a:ext>
            </a:extLst>
          </p:cNvPr>
          <p:cNvSpPr/>
          <p:nvPr/>
        </p:nvSpPr>
        <p:spPr>
          <a:xfrm>
            <a:off x="2497099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6DDE2A-6E01-4261-82D8-627EEA5020F1}"/>
              </a:ext>
            </a:extLst>
          </p:cNvPr>
          <p:cNvSpPr/>
          <p:nvPr/>
        </p:nvSpPr>
        <p:spPr>
          <a:xfrm>
            <a:off x="2931561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4DE762F-009A-4EE6-A5C2-2ED0596B5516}"/>
              </a:ext>
            </a:extLst>
          </p:cNvPr>
          <p:cNvSpPr/>
          <p:nvPr/>
        </p:nvSpPr>
        <p:spPr>
          <a:xfrm>
            <a:off x="3482645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CAC825-E313-4C76-8588-C16EEFFE9F27}"/>
              </a:ext>
            </a:extLst>
          </p:cNvPr>
          <p:cNvSpPr/>
          <p:nvPr/>
        </p:nvSpPr>
        <p:spPr>
          <a:xfrm>
            <a:off x="3917107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0DA69-B4D6-4B43-94D0-6649C264B12C}"/>
              </a:ext>
            </a:extLst>
          </p:cNvPr>
          <p:cNvSpPr/>
          <p:nvPr/>
        </p:nvSpPr>
        <p:spPr>
          <a:xfrm>
            <a:off x="4351570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79392F6-254A-40A8-BFEE-3DB9A5BBE90A}"/>
              </a:ext>
            </a:extLst>
          </p:cNvPr>
          <p:cNvSpPr/>
          <p:nvPr/>
        </p:nvSpPr>
        <p:spPr>
          <a:xfrm>
            <a:off x="4786032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9C0280F-177B-4124-9E33-EC64593D5653}"/>
              </a:ext>
            </a:extLst>
          </p:cNvPr>
          <p:cNvSpPr/>
          <p:nvPr/>
        </p:nvSpPr>
        <p:spPr>
          <a:xfrm>
            <a:off x="5342598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09EBA9-69DD-48F8-A304-C95E073BFE7C}"/>
              </a:ext>
            </a:extLst>
          </p:cNvPr>
          <p:cNvSpPr/>
          <p:nvPr/>
        </p:nvSpPr>
        <p:spPr>
          <a:xfrm>
            <a:off x="5777060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488A70-3945-4DBA-BD91-DA96296246F6}"/>
              </a:ext>
            </a:extLst>
          </p:cNvPr>
          <p:cNvSpPr/>
          <p:nvPr/>
        </p:nvSpPr>
        <p:spPr>
          <a:xfrm>
            <a:off x="6211523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68265C4-501C-4BB8-B28E-B3B223FCF912}"/>
              </a:ext>
            </a:extLst>
          </p:cNvPr>
          <p:cNvSpPr/>
          <p:nvPr/>
        </p:nvSpPr>
        <p:spPr>
          <a:xfrm>
            <a:off x="6645985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18A5C9F-B217-4BC7-A0B8-7957F59EA941}"/>
              </a:ext>
            </a:extLst>
          </p:cNvPr>
          <p:cNvSpPr/>
          <p:nvPr/>
        </p:nvSpPr>
        <p:spPr>
          <a:xfrm>
            <a:off x="7199626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1282EAE-AC0A-465A-B358-789237A7A688}"/>
              </a:ext>
            </a:extLst>
          </p:cNvPr>
          <p:cNvSpPr/>
          <p:nvPr/>
        </p:nvSpPr>
        <p:spPr>
          <a:xfrm>
            <a:off x="7634088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F117D8-F38B-4CE9-8891-61F45A772663}"/>
              </a:ext>
            </a:extLst>
          </p:cNvPr>
          <p:cNvSpPr/>
          <p:nvPr/>
        </p:nvSpPr>
        <p:spPr>
          <a:xfrm>
            <a:off x="8068551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52EA0AE-11EF-494F-8D63-50BA383E23C7}"/>
              </a:ext>
            </a:extLst>
          </p:cNvPr>
          <p:cNvSpPr/>
          <p:nvPr/>
        </p:nvSpPr>
        <p:spPr>
          <a:xfrm>
            <a:off x="8503013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695463" y="3225477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22007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269360" y="135758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274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40892" y="931945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4177496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239229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430096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06103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447458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447458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447458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447265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447265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447265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447072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447072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447072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4698885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1175E-1643-44D7-84C3-22D35F8B52A2}"/>
              </a:ext>
            </a:extLst>
          </p:cNvPr>
          <p:cNvSpPr/>
          <p:nvPr/>
        </p:nvSpPr>
        <p:spPr>
          <a:xfrm>
            <a:off x="1454553" y="1944545"/>
            <a:ext cx="7662440" cy="9529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4D776FF-6DB6-4616-B3CC-BF3BA06BBDB9}"/>
              </a:ext>
            </a:extLst>
          </p:cNvPr>
          <p:cNvSpPr/>
          <p:nvPr/>
        </p:nvSpPr>
        <p:spPr>
          <a:xfrm>
            <a:off x="1513336" y="1990413"/>
            <a:ext cx="7545783" cy="861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14062-1FBE-4D77-8058-C09ECB671096}"/>
              </a:ext>
            </a:extLst>
          </p:cNvPr>
          <p:cNvSpPr/>
          <p:nvPr/>
        </p:nvSpPr>
        <p:spPr>
          <a:xfrm>
            <a:off x="1571211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CFDA6F-5BC2-42B4-885E-995F1411B615}"/>
              </a:ext>
            </a:extLst>
          </p:cNvPr>
          <p:cNvSpPr/>
          <p:nvPr/>
        </p:nvSpPr>
        <p:spPr>
          <a:xfrm>
            <a:off x="3427755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CC7BF0E-CDD4-4542-A2D8-D005AC401843}"/>
              </a:ext>
            </a:extLst>
          </p:cNvPr>
          <p:cNvSpPr/>
          <p:nvPr/>
        </p:nvSpPr>
        <p:spPr>
          <a:xfrm>
            <a:off x="5284299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E317DD1-0966-4E6B-802E-D3787949E584}"/>
              </a:ext>
            </a:extLst>
          </p:cNvPr>
          <p:cNvSpPr/>
          <p:nvPr/>
        </p:nvSpPr>
        <p:spPr>
          <a:xfrm>
            <a:off x="7140843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ACC36E-7857-4755-B0DB-1B46929C84FE}"/>
              </a:ext>
            </a:extLst>
          </p:cNvPr>
          <p:cNvSpPr/>
          <p:nvPr/>
        </p:nvSpPr>
        <p:spPr>
          <a:xfrm>
            <a:off x="1628174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1E506BB-E9D5-461B-AC17-2825271C909B}"/>
              </a:ext>
            </a:extLst>
          </p:cNvPr>
          <p:cNvSpPr/>
          <p:nvPr/>
        </p:nvSpPr>
        <p:spPr>
          <a:xfrm>
            <a:off x="2062636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224F47-8E6C-43D7-8DBB-9F4A2000922C}"/>
              </a:ext>
            </a:extLst>
          </p:cNvPr>
          <p:cNvSpPr/>
          <p:nvPr/>
        </p:nvSpPr>
        <p:spPr>
          <a:xfrm>
            <a:off x="2497099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6DDE2A-6E01-4261-82D8-627EEA5020F1}"/>
              </a:ext>
            </a:extLst>
          </p:cNvPr>
          <p:cNvSpPr/>
          <p:nvPr/>
        </p:nvSpPr>
        <p:spPr>
          <a:xfrm>
            <a:off x="2931561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4DE762F-009A-4EE6-A5C2-2ED0596B5516}"/>
              </a:ext>
            </a:extLst>
          </p:cNvPr>
          <p:cNvSpPr/>
          <p:nvPr/>
        </p:nvSpPr>
        <p:spPr>
          <a:xfrm>
            <a:off x="3482645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CAC825-E313-4C76-8588-C16EEFFE9F27}"/>
              </a:ext>
            </a:extLst>
          </p:cNvPr>
          <p:cNvSpPr/>
          <p:nvPr/>
        </p:nvSpPr>
        <p:spPr>
          <a:xfrm>
            <a:off x="3917107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0DA69-B4D6-4B43-94D0-6649C264B12C}"/>
              </a:ext>
            </a:extLst>
          </p:cNvPr>
          <p:cNvSpPr/>
          <p:nvPr/>
        </p:nvSpPr>
        <p:spPr>
          <a:xfrm>
            <a:off x="4351570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79392F6-254A-40A8-BFEE-3DB9A5BBE90A}"/>
              </a:ext>
            </a:extLst>
          </p:cNvPr>
          <p:cNvSpPr/>
          <p:nvPr/>
        </p:nvSpPr>
        <p:spPr>
          <a:xfrm>
            <a:off x="4786032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9C0280F-177B-4124-9E33-EC64593D5653}"/>
              </a:ext>
            </a:extLst>
          </p:cNvPr>
          <p:cNvSpPr/>
          <p:nvPr/>
        </p:nvSpPr>
        <p:spPr>
          <a:xfrm>
            <a:off x="5342598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09EBA9-69DD-48F8-A304-C95E073BFE7C}"/>
              </a:ext>
            </a:extLst>
          </p:cNvPr>
          <p:cNvSpPr/>
          <p:nvPr/>
        </p:nvSpPr>
        <p:spPr>
          <a:xfrm>
            <a:off x="5777060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488A70-3945-4DBA-BD91-DA96296246F6}"/>
              </a:ext>
            </a:extLst>
          </p:cNvPr>
          <p:cNvSpPr/>
          <p:nvPr/>
        </p:nvSpPr>
        <p:spPr>
          <a:xfrm>
            <a:off x="6211523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68265C4-501C-4BB8-B28E-B3B223FCF912}"/>
              </a:ext>
            </a:extLst>
          </p:cNvPr>
          <p:cNvSpPr/>
          <p:nvPr/>
        </p:nvSpPr>
        <p:spPr>
          <a:xfrm>
            <a:off x="6645985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18A5C9F-B217-4BC7-A0B8-7957F59EA941}"/>
              </a:ext>
            </a:extLst>
          </p:cNvPr>
          <p:cNvSpPr/>
          <p:nvPr/>
        </p:nvSpPr>
        <p:spPr>
          <a:xfrm>
            <a:off x="7199626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1282EAE-AC0A-465A-B358-789237A7A688}"/>
              </a:ext>
            </a:extLst>
          </p:cNvPr>
          <p:cNvSpPr/>
          <p:nvPr/>
        </p:nvSpPr>
        <p:spPr>
          <a:xfrm>
            <a:off x="7634088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F117D8-F38B-4CE9-8891-61F45A772663}"/>
              </a:ext>
            </a:extLst>
          </p:cNvPr>
          <p:cNvSpPr/>
          <p:nvPr/>
        </p:nvSpPr>
        <p:spPr>
          <a:xfrm>
            <a:off x="8068551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52EA0AE-11EF-494F-8D63-50BA383E23C7}"/>
              </a:ext>
            </a:extLst>
          </p:cNvPr>
          <p:cNvSpPr/>
          <p:nvPr/>
        </p:nvSpPr>
        <p:spPr>
          <a:xfrm>
            <a:off x="8503013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695463" y="3225477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22007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269360" y="135758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3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429000"/>
            <a:ext cx="2739074" cy="2782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blipFill>
                <a:blip r:embed="rId13"/>
                <a:stretch>
                  <a:fillRect l="-2010" r="-20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40892" y="931945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4177496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239229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430096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06103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23662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23662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23662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234696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23469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23469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232767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232766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23276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4698885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1175E-1643-44D7-84C3-22D35F8B52A2}"/>
              </a:ext>
            </a:extLst>
          </p:cNvPr>
          <p:cNvSpPr/>
          <p:nvPr/>
        </p:nvSpPr>
        <p:spPr>
          <a:xfrm>
            <a:off x="1454553" y="1944545"/>
            <a:ext cx="7662440" cy="9529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4D776FF-6DB6-4616-B3CC-BF3BA06BBDB9}"/>
              </a:ext>
            </a:extLst>
          </p:cNvPr>
          <p:cNvSpPr/>
          <p:nvPr/>
        </p:nvSpPr>
        <p:spPr>
          <a:xfrm>
            <a:off x="1513336" y="1990413"/>
            <a:ext cx="7545783" cy="861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14062-1FBE-4D77-8058-C09ECB671096}"/>
              </a:ext>
            </a:extLst>
          </p:cNvPr>
          <p:cNvSpPr/>
          <p:nvPr/>
        </p:nvSpPr>
        <p:spPr>
          <a:xfrm>
            <a:off x="1571211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CFDA6F-5BC2-42B4-885E-995F1411B615}"/>
              </a:ext>
            </a:extLst>
          </p:cNvPr>
          <p:cNvSpPr/>
          <p:nvPr/>
        </p:nvSpPr>
        <p:spPr>
          <a:xfrm>
            <a:off x="3427755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CC7BF0E-CDD4-4542-A2D8-D005AC401843}"/>
              </a:ext>
            </a:extLst>
          </p:cNvPr>
          <p:cNvSpPr/>
          <p:nvPr/>
        </p:nvSpPr>
        <p:spPr>
          <a:xfrm>
            <a:off x="5284299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E317DD1-0966-4E6B-802E-D3787949E584}"/>
              </a:ext>
            </a:extLst>
          </p:cNvPr>
          <p:cNvSpPr/>
          <p:nvPr/>
        </p:nvSpPr>
        <p:spPr>
          <a:xfrm>
            <a:off x="7140843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ACC36E-7857-4755-B0DB-1B46929C84FE}"/>
              </a:ext>
            </a:extLst>
          </p:cNvPr>
          <p:cNvSpPr/>
          <p:nvPr/>
        </p:nvSpPr>
        <p:spPr>
          <a:xfrm>
            <a:off x="1628174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1E506BB-E9D5-461B-AC17-2825271C909B}"/>
              </a:ext>
            </a:extLst>
          </p:cNvPr>
          <p:cNvSpPr/>
          <p:nvPr/>
        </p:nvSpPr>
        <p:spPr>
          <a:xfrm>
            <a:off x="2062636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224F47-8E6C-43D7-8DBB-9F4A2000922C}"/>
              </a:ext>
            </a:extLst>
          </p:cNvPr>
          <p:cNvSpPr/>
          <p:nvPr/>
        </p:nvSpPr>
        <p:spPr>
          <a:xfrm>
            <a:off x="2497099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6DDE2A-6E01-4261-82D8-627EEA5020F1}"/>
              </a:ext>
            </a:extLst>
          </p:cNvPr>
          <p:cNvSpPr/>
          <p:nvPr/>
        </p:nvSpPr>
        <p:spPr>
          <a:xfrm>
            <a:off x="2931561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4DE762F-009A-4EE6-A5C2-2ED0596B5516}"/>
              </a:ext>
            </a:extLst>
          </p:cNvPr>
          <p:cNvSpPr/>
          <p:nvPr/>
        </p:nvSpPr>
        <p:spPr>
          <a:xfrm>
            <a:off x="3482645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CAC825-E313-4C76-8588-C16EEFFE9F27}"/>
              </a:ext>
            </a:extLst>
          </p:cNvPr>
          <p:cNvSpPr/>
          <p:nvPr/>
        </p:nvSpPr>
        <p:spPr>
          <a:xfrm>
            <a:off x="3917107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0DA69-B4D6-4B43-94D0-6649C264B12C}"/>
              </a:ext>
            </a:extLst>
          </p:cNvPr>
          <p:cNvSpPr/>
          <p:nvPr/>
        </p:nvSpPr>
        <p:spPr>
          <a:xfrm>
            <a:off x="4351570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79392F6-254A-40A8-BFEE-3DB9A5BBE90A}"/>
              </a:ext>
            </a:extLst>
          </p:cNvPr>
          <p:cNvSpPr/>
          <p:nvPr/>
        </p:nvSpPr>
        <p:spPr>
          <a:xfrm>
            <a:off x="4786032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9C0280F-177B-4124-9E33-EC64593D5653}"/>
              </a:ext>
            </a:extLst>
          </p:cNvPr>
          <p:cNvSpPr/>
          <p:nvPr/>
        </p:nvSpPr>
        <p:spPr>
          <a:xfrm>
            <a:off x="5342598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09EBA9-69DD-48F8-A304-C95E073BFE7C}"/>
              </a:ext>
            </a:extLst>
          </p:cNvPr>
          <p:cNvSpPr/>
          <p:nvPr/>
        </p:nvSpPr>
        <p:spPr>
          <a:xfrm>
            <a:off x="5777060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488A70-3945-4DBA-BD91-DA96296246F6}"/>
              </a:ext>
            </a:extLst>
          </p:cNvPr>
          <p:cNvSpPr/>
          <p:nvPr/>
        </p:nvSpPr>
        <p:spPr>
          <a:xfrm>
            <a:off x="6211523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68265C4-501C-4BB8-B28E-B3B223FCF912}"/>
              </a:ext>
            </a:extLst>
          </p:cNvPr>
          <p:cNvSpPr/>
          <p:nvPr/>
        </p:nvSpPr>
        <p:spPr>
          <a:xfrm>
            <a:off x="6645985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18A5C9F-B217-4BC7-A0B8-7957F59EA941}"/>
              </a:ext>
            </a:extLst>
          </p:cNvPr>
          <p:cNvSpPr/>
          <p:nvPr/>
        </p:nvSpPr>
        <p:spPr>
          <a:xfrm>
            <a:off x="7199626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1282EAE-AC0A-465A-B358-789237A7A688}"/>
              </a:ext>
            </a:extLst>
          </p:cNvPr>
          <p:cNvSpPr/>
          <p:nvPr/>
        </p:nvSpPr>
        <p:spPr>
          <a:xfrm>
            <a:off x="7634088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F117D8-F38B-4CE9-8891-61F45A772663}"/>
              </a:ext>
            </a:extLst>
          </p:cNvPr>
          <p:cNvSpPr/>
          <p:nvPr/>
        </p:nvSpPr>
        <p:spPr>
          <a:xfrm>
            <a:off x="8068551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52EA0AE-11EF-494F-8D63-50BA383E23C7}"/>
              </a:ext>
            </a:extLst>
          </p:cNvPr>
          <p:cNvSpPr/>
          <p:nvPr/>
        </p:nvSpPr>
        <p:spPr>
          <a:xfrm>
            <a:off x="8503013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695463" y="3225477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22007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269360" y="135758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6724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40892" y="931945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4177496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239229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430096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061031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436269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442442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442442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442442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447458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44745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44745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447265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44726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44726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4470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4470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4470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1247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2366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2366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2366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2346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2346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2346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232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232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232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1864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1864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1864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23662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23662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23662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234696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23469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23469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232767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232766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23276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4698885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1175E-1643-44D7-84C3-22D35F8B52A2}"/>
              </a:ext>
            </a:extLst>
          </p:cNvPr>
          <p:cNvSpPr/>
          <p:nvPr/>
        </p:nvSpPr>
        <p:spPr>
          <a:xfrm>
            <a:off x="1454553" y="1944545"/>
            <a:ext cx="7662440" cy="9529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4D776FF-6DB6-4616-B3CC-BF3BA06BBDB9}"/>
              </a:ext>
            </a:extLst>
          </p:cNvPr>
          <p:cNvSpPr/>
          <p:nvPr/>
        </p:nvSpPr>
        <p:spPr>
          <a:xfrm>
            <a:off x="1513336" y="1990413"/>
            <a:ext cx="7545783" cy="861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14062-1FBE-4D77-8058-C09ECB671096}"/>
              </a:ext>
            </a:extLst>
          </p:cNvPr>
          <p:cNvSpPr/>
          <p:nvPr/>
        </p:nvSpPr>
        <p:spPr>
          <a:xfrm>
            <a:off x="1571211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CFDA6F-5BC2-42B4-885E-995F1411B615}"/>
              </a:ext>
            </a:extLst>
          </p:cNvPr>
          <p:cNvSpPr/>
          <p:nvPr/>
        </p:nvSpPr>
        <p:spPr>
          <a:xfrm>
            <a:off x="3427755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CC7BF0E-CDD4-4542-A2D8-D005AC401843}"/>
              </a:ext>
            </a:extLst>
          </p:cNvPr>
          <p:cNvSpPr/>
          <p:nvPr/>
        </p:nvSpPr>
        <p:spPr>
          <a:xfrm>
            <a:off x="5284299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E317DD1-0966-4E6B-802E-D3787949E584}"/>
              </a:ext>
            </a:extLst>
          </p:cNvPr>
          <p:cNvSpPr/>
          <p:nvPr/>
        </p:nvSpPr>
        <p:spPr>
          <a:xfrm>
            <a:off x="7140843" y="2043997"/>
            <a:ext cx="1856544" cy="7532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ACC36E-7857-4755-B0DB-1B46929C84FE}"/>
              </a:ext>
            </a:extLst>
          </p:cNvPr>
          <p:cNvSpPr/>
          <p:nvPr/>
        </p:nvSpPr>
        <p:spPr>
          <a:xfrm>
            <a:off x="1628174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1E506BB-E9D5-461B-AC17-2825271C909B}"/>
              </a:ext>
            </a:extLst>
          </p:cNvPr>
          <p:cNvSpPr/>
          <p:nvPr/>
        </p:nvSpPr>
        <p:spPr>
          <a:xfrm>
            <a:off x="2062636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224F47-8E6C-43D7-8DBB-9F4A2000922C}"/>
              </a:ext>
            </a:extLst>
          </p:cNvPr>
          <p:cNvSpPr/>
          <p:nvPr/>
        </p:nvSpPr>
        <p:spPr>
          <a:xfrm>
            <a:off x="2497099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6DDE2A-6E01-4261-82D8-627EEA5020F1}"/>
              </a:ext>
            </a:extLst>
          </p:cNvPr>
          <p:cNvSpPr/>
          <p:nvPr/>
        </p:nvSpPr>
        <p:spPr>
          <a:xfrm>
            <a:off x="2931561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4DE762F-009A-4EE6-A5C2-2ED0596B5516}"/>
              </a:ext>
            </a:extLst>
          </p:cNvPr>
          <p:cNvSpPr/>
          <p:nvPr/>
        </p:nvSpPr>
        <p:spPr>
          <a:xfrm>
            <a:off x="3482645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CAC825-E313-4C76-8588-C16EEFFE9F27}"/>
              </a:ext>
            </a:extLst>
          </p:cNvPr>
          <p:cNvSpPr/>
          <p:nvPr/>
        </p:nvSpPr>
        <p:spPr>
          <a:xfrm>
            <a:off x="3917107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0DA69-B4D6-4B43-94D0-6649C264B12C}"/>
              </a:ext>
            </a:extLst>
          </p:cNvPr>
          <p:cNvSpPr/>
          <p:nvPr/>
        </p:nvSpPr>
        <p:spPr>
          <a:xfrm>
            <a:off x="4351570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79392F6-254A-40A8-BFEE-3DB9A5BBE90A}"/>
              </a:ext>
            </a:extLst>
          </p:cNvPr>
          <p:cNvSpPr/>
          <p:nvPr/>
        </p:nvSpPr>
        <p:spPr>
          <a:xfrm>
            <a:off x="4786032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9C0280F-177B-4124-9E33-EC64593D5653}"/>
              </a:ext>
            </a:extLst>
          </p:cNvPr>
          <p:cNvSpPr/>
          <p:nvPr/>
        </p:nvSpPr>
        <p:spPr>
          <a:xfrm>
            <a:off x="5342598" y="2098445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09EBA9-69DD-48F8-A304-C95E073BFE7C}"/>
              </a:ext>
            </a:extLst>
          </p:cNvPr>
          <p:cNvSpPr/>
          <p:nvPr/>
        </p:nvSpPr>
        <p:spPr>
          <a:xfrm>
            <a:off x="5777060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488A70-3945-4DBA-BD91-DA96296246F6}"/>
              </a:ext>
            </a:extLst>
          </p:cNvPr>
          <p:cNvSpPr/>
          <p:nvPr/>
        </p:nvSpPr>
        <p:spPr>
          <a:xfrm>
            <a:off x="6211523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68265C4-501C-4BB8-B28E-B3B223FCF912}"/>
              </a:ext>
            </a:extLst>
          </p:cNvPr>
          <p:cNvSpPr/>
          <p:nvPr/>
        </p:nvSpPr>
        <p:spPr>
          <a:xfrm>
            <a:off x="6645985" y="2098445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18A5C9F-B217-4BC7-A0B8-7957F59EA941}"/>
              </a:ext>
            </a:extLst>
          </p:cNvPr>
          <p:cNvSpPr/>
          <p:nvPr/>
        </p:nvSpPr>
        <p:spPr>
          <a:xfrm>
            <a:off x="7199626" y="2098228"/>
            <a:ext cx="434462" cy="64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1282EAE-AC0A-465A-B358-789237A7A688}"/>
              </a:ext>
            </a:extLst>
          </p:cNvPr>
          <p:cNvSpPr/>
          <p:nvPr/>
        </p:nvSpPr>
        <p:spPr>
          <a:xfrm>
            <a:off x="7634088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8F117D8-F38B-4CE9-8891-61F45A772663}"/>
              </a:ext>
            </a:extLst>
          </p:cNvPr>
          <p:cNvSpPr/>
          <p:nvPr/>
        </p:nvSpPr>
        <p:spPr>
          <a:xfrm>
            <a:off x="8068551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52EA0AE-11EF-494F-8D63-50BA383E23C7}"/>
              </a:ext>
            </a:extLst>
          </p:cNvPr>
          <p:cNvSpPr/>
          <p:nvPr/>
        </p:nvSpPr>
        <p:spPr>
          <a:xfrm>
            <a:off x="8503013" y="2098228"/>
            <a:ext cx="434462" cy="64475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695463" y="3225477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22007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269360" y="135758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8915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77637" y="908885"/>
            <a:ext cx="531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06582" y="507313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876990" y="3646996"/>
            <a:ext cx="736923" cy="263320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1438C13-CF67-4C08-AB95-46D8FCCA5CD4}"/>
              </a:ext>
            </a:extLst>
          </p:cNvPr>
          <p:cNvSpPr/>
          <p:nvPr/>
        </p:nvSpPr>
        <p:spPr>
          <a:xfrm>
            <a:off x="1414232" y="1751638"/>
            <a:ext cx="7662440" cy="17786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A308DE-0EA6-4D3C-9E39-753C0D46D874}"/>
              </a:ext>
            </a:extLst>
          </p:cNvPr>
          <p:cNvSpPr/>
          <p:nvPr/>
        </p:nvSpPr>
        <p:spPr>
          <a:xfrm>
            <a:off x="1491397" y="1813371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6D24921-16D9-41A4-8F50-5DEE820A763B}"/>
              </a:ext>
            </a:extLst>
          </p:cNvPr>
          <p:cNvSpPr/>
          <p:nvPr/>
        </p:nvSpPr>
        <p:spPr>
          <a:xfrm>
            <a:off x="1568563" y="1875103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467E1A-6C55-4374-A805-4A4CCBB2345F}"/>
              </a:ext>
            </a:extLst>
          </p:cNvPr>
          <p:cNvSpPr/>
          <p:nvPr/>
        </p:nvSpPr>
        <p:spPr>
          <a:xfrm>
            <a:off x="1568563" y="2635173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766D392-5106-40C6-83F5-E45E8D26DCF5}"/>
              </a:ext>
            </a:extLst>
          </p:cNvPr>
          <p:cNvSpPr/>
          <p:nvPr/>
        </p:nvSpPr>
        <p:spPr>
          <a:xfrm>
            <a:off x="1641868" y="19368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2C1FE4-BF7C-448B-8E95-DCC55FE92B7B}"/>
              </a:ext>
            </a:extLst>
          </p:cNvPr>
          <p:cNvSpPr/>
          <p:nvPr/>
        </p:nvSpPr>
        <p:spPr>
          <a:xfrm>
            <a:off x="5255098" y="1936834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4A3C563-9ECF-4904-A2EB-1D203B643852}"/>
              </a:ext>
            </a:extLst>
          </p:cNvPr>
          <p:cNvSpPr/>
          <p:nvPr/>
        </p:nvSpPr>
        <p:spPr>
          <a:xfrm>
            <a:off x="1715173" y="19985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43619-7948-4070-85A8-85D59B0C1F3B}"/>
              </a:ext>
            </a:extLst>
          </p:cNvPr>
          <p:cNvSpPr/>
          <p:nvPr/>
        </p:nvSpPr>
        <p:spPr>
          <a:xfrm>
            <a:off x="2870713" y="19985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12BB447-EE57-4896-8BBA-9AF187FF7F13}"/>
              </a:ext>
            </a:extLst>
          </p:cNvPr>
          <p:cNvSpPr/>
          <p:nvPr/>
        </p:nvSpPr>
        <p:spPr>
          <a:xfrm>
            <a:off x="4026253" y="19985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2F0579F-3CE8-4818-BAB2-EE2A9BC53560}"/>
              </a:ext>
            </a:extLst>
          </p:cNvPr>
          <p:cNvSpPr/>
          <p:nvPr/>
        </p:nvSpPr>
        <p:spPr>
          <a:xfrm>
            <a:off x="1786550" y="2048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DD93B7-F873-4335-9283-7C00B2D1A7F8}"/>
              </a:ext>
            </a:extLst>
          </p:cNvPr>
          <p:cNvSpPr/>
          <p:nvPr/>
        </p:nvSpPr>
        <p:spPr>
          <a:xfrm>
            <a:off x="2123503" y="2048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B398FA1-AB3C-461F-8F9C-81855BA7F15D}"/>
              </a:ext>
            </a:extLst>
          </p:cNvPr>
          <p:cNvSpPr/>
          <p:nvPr/>
        </p:nvSpPr>
        <p:spPr>
          <a:xfrm>
            <a:off x="2460455" y="2048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E9C2021-52DA-4284-8FDF-AD9D1ABCA2D1}"/>
              </a:ext>
            </a:extLst>
          </p:cNvPr>
          <p:cNvSpPr/>
          <p:nvPr/>
        </p:nvSpPr>
        <p:spPr>
          <a:xfrm>
            <a:off x="2949805" y="20467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E5129CF-4969-460B-AC26-AB77E997C92A}"/>
              </a:ext>
            </a:extLst>
          </p:cNvPr>
          <p:cNvSpPr/>
          <p:nvPr/>
        </p:nvSpPr>
        <p:spPr>
          <a:xfrm>
            <a:off x="3286758" y="20467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0FFC959-9B26-41A7-9F31-46B03887E68A}"/>
              </a:ext>
            </a:extLst>
          </p:cNvPr>
          <p:cNvSpPr/>
          <p:nvPr/>
        </p:nvSpPr>
        <p:spPr>
          <a:xfrm>
            <a:off x="3623710" y="20467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43D87CE-B6C7-4B9D-948D-BF60BE1FE71E}"/>
              </a:ext>
            </a:extLst>
          </p:cNvPr>
          <p:cNvSpPr/>
          <p:nvPr/>
        </p:nvSpPr>
        <p:spPr>
          <a:xfrm>
            <a:off x="4113060" y="20448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06318A0-4D75-4EFF-B54E-CD6CFE5FD30D}"/>
              </a:ext>
            </a:extLst>
          </p:cNvPr>
          <p:cNvSpPr/>
          <p:nvPr/>
        </p:nvSpPr>
        <p:spPr>
          <a:xfrm>
            <a:off x="4450013" y="20448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E6DE388-4041-4B3D-8C66-35A7CAE847E8}"/>
              </a:ext>
            </a:extLst>
          </p:cNvPr>
          <p:cNvSpPr/>
          <p:nvPr/>
        </p:nvSpPr>
        <p:spPr>
          <a:xfrm>
            <a:off x="4786965" y="20448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F851CB5-E570-4F48-81F6-57A5DBEF1956}"/>
              </a:ext>
            </a:extLst>
          </p:cNvPr>
          <p:cNvSpPr/>
          <p:nvPr/>
        </p:nvSpPr>
        <p:spPr>
          <a:xfrm>
            <a:off x="5320688" y="199856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147F01C-08E7-4323-848D-3192C80764A0}"/>
              </a:ext>
            </a:extLst>
          </p:cNvPr>
          <p:cNvSpPr/>
          <p:nvPr/>
        </p:nvSpPr>
        <p:spPr>
          <a:xfrm>
            <a:off x="6476228" y="199856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687D10D-E208-4546-BAEB-9C56AF5EE195}"/>
              </a:ext>
            </a:extLst>
          </p:cNvPr>
          <p:cNvSpPr/>
          <p:nvPr/>
        </p:nvSpPr>
        <p:spPr>
          <a:xfrm>
            <a:off x="7631768" y="199856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46B39B8-8636-42EF-B777-E02A74B77C10}"/>
              </a:ext>
            </a:extLst>
          </p:cNvPr>
          <p:cNvSpPr/>
          <p:nvPr/>
        </p:nvSpPr>
        <p:spPr>
          <a:xfrm>
            <a:off x="5392065" y="204872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E3CB9-1F1F-4713-9ABA-FB0F6D3A17AB}"/>
              </a:ext>
            </a:extLst>
          </p:cNvPr>
          <p:cNvSpPr/>
          <p:nvPr/>
        </p:nvSpPr>
        <p:spPr>
          <a:xfrm>
            <a:off x="5729018" y="20487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AFF04BC-9039-401F-ACD2-3F4C38757768}"/>
              </a:ext>
            </a:extLst>
          </p:cNvPr>
          <p:cNvSpPr/>
          <p:nvPr/>
        </p:nvSpPr>
        <p:spPr>
          <a:xfrm>
            <a:off x="6065970" y="20487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E78615F-CE8A-43C7-A588-DA2ECEA207CF}"/>
              </a:ext>
            </a:extLst>
          </p:cNvPr>
          <p:cNvSpPr/>
          <p:nvPr/>
        </p:nvSpPr>
        <p:spPr>
          <a:xfrm>
            <a:off x="6555320" y="204679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C6ED2C9-FCDF-432D-8B19-8DC5E08A4456}"/>
              </a:ext>
            </a:extLst>
          </p:cNvPr>
          <p:cNvSpPr/>
          <p:nvPr/>
        </p:nvSpPr>
        <p:spPr>
          <a:xfrm>
            <a:off x="6892273" y="20467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6ED4C1B-8E6C-4CD0-8217-0D9C1CBC1126}"/>
              </a:ext>
            </a:extLst>
          </p:cNvPr>
          <p:cNvSpPr/>
          <p:nvPr/>
        </p:nvSpPr>
        <p:spPr>
          <a:xfrm>
            <a:off x="7229225" y="20467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9334220-6F54-4B6F-B069-537CFE9A7B5D}"/>
              </a:ext>
            </a:extLst>
          </p:cNvPr>
          <p:cNvSpPr/>
          <p:nvPr/>
        </p:nvSpPr>
        <p:spPr>
          <a:xfrm>
            <a:off x="7718575" y="20448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E6EA8A9-275E-4B3A-A4E2-A0C01D917E51}"/>
              </a:ext>
            </a:extLst>
          </p:cNvPr>
          <p:cNvSpPr/>
          <p:nvPr/>
        </p:nvSpPr>
        <p:spPr>
          <a:xfrm>
            <a:off x="8055528" y="20448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DE24F86-EF5B-4D1B-9532-9CD495CE37AC}"/>
              </a:ext>
            </a:extLst>
          </p:cNvPr>
          <p:cNvSpPr/>
          <p:nvPr/>
        </p:nvSpPr>
        <p:spPr>
          <a:xfrm>
            <a:off x="8392480" y="20448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8E6043-A60E-4F5A-8B35-BADA40350D04}"/>
              </a:ext>
            </a:extLst>
          </p:cNvPr>
          <p:cNvSpPr/>
          <p:nvPr/>
        </p:nvSpPr>
        <p:spPr>
          <a:xfrm>
            <a:off x="1641868" y="2698876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8FB0140-0B04-4735-A28E-433891F2B514}"/>
              </a:ext>
            </a:extLst>
          </p:cNvPr>
          <p:cNvSpPr/>
          <p:nvPr/>
        </p:nvSpPr>
        <p:spPr>
          <a:xfrm>
            <a:off x="5255098" y="2698876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794457-9D07-46EE-B159-8A9322DA9B81}"/>
              </a:ext>
            </a:extLst>
          </p:cNvPr>
          <p:cNvSpPr/>
          <p:nvPr/>
        </p:nvSpPr>
        <p:spPr>
          <a:xfrm>
            <a:off x="1715173" y="2760607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EDA8D9-F8E8-46EB-B71B-551AE051270C}"/>
              </a:ext>
            </a:extLst>
          </p:cNvPr>
          <p:cNvSpPr/>
          <p:nvPr/>
        </p:nvSpPr>
        <p:spPr>
          <a:xfrm>
            <a:off x="2870713" y="2760606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D0A1912-BEB0-4283-B492-5F7E79D14FF6}"/>
              </a:ext>
            </a:extLst>
          </p:cNvPr>
          <p:cNvSpPr/>
          <p:nvPr/>
        </p:nvSpPr>
        <p:spPr>
          <a:xfrm>
            <a:off x="4026253" y="276060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9A03E28-B015-4226-9A6C-DA1E9351A7EB}"/>
              </a:ext>
            </a:extLst>
          </p:cNvPr>
          <p:cNvSpPr/>
          <p:nvPr/>
        </p:nvSpPr>
        <p:spPr>
          <a:xfrm>
            <a:off x="1786550" y="2810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3E94F7-698D-4180-932C-68935175B8FE}"/>
              </a:ext>
            </a:extLst>
          </p:cNvPr>
          <p:cNvSpPr/>
          <p:nvPr/>
        </p:nvSpPr>
        <p:spPr>
          <a:xfrm>
            <a:off x="2123503" y="2810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867DAB-05B5-41D5-9723-44059BC8F729}"/>
              </a:ext>
            </a:extLst>
          </p:cNvPr>
          <p:cNvSpPr/>
          <p:nvPr/>
        </p:nvSpPr>
        <p:spPr>
          <a:xfrm>
            <a:off x="2460455" y="2810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03ACA27-3C35-4B6F-A804-83F0E9CDC626}"/>
              </a:ext>
            </a:extLst>
          </p:cNvPr>
          <p:cNvSpPr/>
          <p:nvPr/>
        </p:nvSpPr>
        <p:spPr>
          <a:xfrm>
            <a:off x="2949805" y="280883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5D62FDF-93DC-44A3-A515-CF9ADF9E519C}"/>
              </a:ext>
            </a:extLst>
          </p:cNvPr>
          <p:cNvSpPr/>
          <p:nvPr/>
        </p:nvSpPr>
        <p:spPr>
          <a:xfrm>
            <a:off x="3286758" y="280883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9F57853-CF47-4B67-B851-6003E763C9D9}"/>
              </a:ext>
            </a:extLst>
          </p:cNvPr>
          <p:cNvSpPr/>
          <p:nvPr/>
        </p:nvSpPr>
        <p:spPr>
          <a:xfrm>
            <a:off x="3623710" y="280883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8BF50D4-996E-4718-81B9-C9F7898FE850}"/>
              </a:ext>
            </a:extLst>
          </p:cNvPr>
          <p:cNvSpPr/>
          <p:nvPr/>
        </p:nvSpPr>
        <p:spPr>
          <a:xfrm>
            <a:off x="4113060" y="28069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29528B8-5C91-41C6-B053-7EA52BC55D71}"/>
              </a:ext>
            </a:extLst>
          </p:cNvPr>
          <p:cNvSpPr/>
          <p:nvPr/>
        </p:nvSpPr>
        <p:spPr>
          <a:xfrm>
            <a:off x="4450013" y="280690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5C31516-7CE3-410A-A67E-12BB497E0177}"/>
              </a:ext>
            </a:extLst>
          </p:cNvPr>
          <p:cNvSpPr/>
          <p:nvPr/>
        </p:nvSpPr>
        <p:spPr>
          <a:xfrm>
            <a:off x="4786965" y="280690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1B03C0A-61B5-43B1-B8B0-C684C899E8D8}"/>
              </a:ext>
            </a:extLst>
          </p:cNvPr>
          <p:cNvSpPr/>
          <p:nvPr/>
        </p:nvSpPr>
        <p:spPr>
          <a:xfrm>
            <a:off x="5320688" y="2760607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DD220F5-2C60-4E80-8E63-AC92BB8A94C5}"/>
              </a:ext>
            </a:extLst>
          </p:cNvPr>
          <p:cNvSpPr/>
          <p:nvPr/>
        </p:nvSpPr>
        <p:spPr>
          <a:xfrm>
            <a:off x="6476228" y="2760606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DF2FA0C-E15B-4CEA-8E93-550354AC7F58}"/>
              </a:ext>
            </a:extLst>
          </p:cNvPr>
          <p:cNvSpPr/>
          <p:nvPr/>
        </p:nvSpPr>
        <p:spPr>
          <a:xfrm>
            <a:off x="7631768" y="2760605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A05C97-44C7-4688-82D3-43174BC068C5}"/>
              </a:ext>
            </a:extLst>
          </p:cNvPr>
          <p:cNvSpPr/>
          <p:nvPr/>
        </p:nvSpPr>
        <p:spPr>
          <a:xfrm>
            <a:off x="5392065" y="281076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6C0CDA4-52AA-4A03-A33B-7A4CF8D8B90C}"/>
              </a:ext>
            </a:extLst>
          </p:cNvPr>
          <p:cNvSpPr/>
          <p:nvPr/>
        </p:nvSpPr>
        <p:spPr>
          <a:xfrm>
            <a:off x="5729018" y="281076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3215E1D-C4B2-48FA-86F4-5732E968ED09}"/>
              </a:ext>
            </a:extLst>
          </p:cNvPr>
          <p:cNvSpPr/>
          <p:nvPr/>
        </p:nvSpPr>
        <p:spPr>
          <a:xfrm>
            <a:off x="6065970" y="281076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529143B-841A-455D-8ACB-F50495647BAE}"/>
              </a:ext>
            </a:extLst>
          </p:cNvPr>
          <p:cNvSpPr/>
          <p:nvPr/>
        </p:nvSpPr>
        <p:spPr>
          <a:xfrm>
            <a:off x="6555320" y="280883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5EE20B5-6E1B-45F1-B71F-F961CC0B7670}"/>
              </a:ext>
            </a:extLst>
          </p:cNvPr>
          <p:cNvSpPr/>
          <p:nvPr/>
        </p:nvSpPr>
        <p:spPr>
          <a:xfrm>
            <a:off x="6892273" y="280883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B27EF4A-5542-4ED7-9B7E-38683789AB6F}"/>
              </a:ext>
            </a:extLst>
          </p:cNvPr>
          <p:cNvSpPr/>
          <p:nvPr/>
        </p:nvSpPr>
        <p:spPr>
          <a:xfrm>
            <a:off x="7229225" y="280883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2AF13D-BE76-4330-9114-4BCD16F83F11}"/>
              </a:ext>
            </a:extLst>
          </p:cNvPr>
          <p:cNvSpPr/>
          <p:nvPr/>
        </p:nvSpPr>
        <p:spPr>
          <a:xfrm>
            <a:off x="7718575" y="28069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D1E7097-81F0-4EFC-826E-66165E2585DA}"/>
              </a:ext>
            </a:extLst>
          </p:cNvPr>
          <p:cNvSpPr/>
          <p:nvPr/>
        </p:nvSpPr>
        <p:spPr>
          <a:xfrm>
            <a:off x="8055528" y="2806908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AB8CEF-656D-4E11-98CB-8CE481B24A22}"/>
              </a:ext>
            </a:extLst>
          </p:cNvPr>
          <p:cNvSpPr/>
          <p:nvPr/>
        </p:nvSpPr>
        <p:spPr>
          <a:xfrm>
            <a:off x="8392480" y="2806907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C7365A7-220F-43EE-8C28-6F48A679FF6D}"/>
              </a:ext>
            </a:extLst>
          </p:cNvPr>
          <p:cNvSpPr txBox="1"/>
          <p:nvPr/>
        </p:nvSpPr>
        <p:spPr>
          <a:xfrm>
            <a:off x="606582" y="2273027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9698916-55BA-4245-ACFE-DF9539778856}"/>
              </a:ext>
            </a:extLst>
          </p:cNvPr>
          <p:cNvSpPr txBox="1"/>
          <p:nvPr/>
        </p:nvSpPr>
        <p:spPr>
          <a:xfrm>
            <a:off x="6173561" y="784144"/>
            <a:ext cx="2694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(1, 1, 2, 2, 3, 3)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AFA955D-B1B3-45B1-AB2E-C95CADA735CE}"/>
              </a:ext>
            </a:extLst>
          </p:cNvPr>
          <p:cNvSpPr txBox="1"/>
          <p:nvPr/>
        </p:nvSpPr>
        <p:spPr>
          <a:xfrm>
            <a:off x="6173560" y="1346131"/>
            <a:ext cx="2694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(1, 3, 3, 1, 2, 2)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1C9DDD-39B4-49FF-ABA9-3F5487BA90D6}"/>
              </a:ext>
            </a:extLst>
          </p:cNvPr>
          <p:cNvCxnSpPr/>
          <p:nvPr/>
        </p:nvCxnSpPr>
        <p:spPr>
          <a:xfrm flipH="1">
            <a:off x="6933235" y="1108940"/>
            <a:ext cx="1219200" cy="341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A4960480-276D-452C-ABF6-962844A85A2A}"/>
              </a:ext>
            </a:extLst>
          </p:cNvPr>
          <p:cNvCxnSpPr/>
          <p:nvPr/>
        </p:nvCxnSpPr>
        <p:spPr>
          <a:xfrm flipH="1">
            <a:off x="7361240" y="1116266"/>
            <a:ext cx="1219200" cy="341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07C8107A-FE38-4E2F-A772-17D8D8216801}"/>
              </a:ext>
            </a:extLst>
          </p:cNvPr>
          <p:cNvCxnSpPr>
            <a:cxnSpLocks/>
          </p:cNvCxnSpPr>
          <p:nvPr/>
        </p:nvCxnSpPr>
        <p:spPr>
          <a:xfrm>
            <a:off x="6892273" y="1107616"/>
            <a:ext cx="826302" cy="35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7D4911C-8B96-4593-96A9-D0DDF4B8FC27}"/>
              </a:ext>
            </a:extLst>
          </p:cNvPr>
          <p:cNvCxnSpPr>
            <a:cxnSpLocks/>
          </p:cNvCxnSpPr>
          <p:nvPr/>
        </p:nvCxnSpPr>
        <p:spPr>
          <a:xfrm>
            <a:off x="7276586" y="1116265"/>
            <a:ext cx="826302" cy="35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FAF9E319-BB6E-417B-AFC5-C38AD2E42DB4}"/>
              </a:ext>
            </a:extLst>
          </p:cNvPr>
          <p:cNvCxnSpPr>
            <a:cxnSpLocks/>
          </p:cNvCxnSpPr>
          <p:nvPr/>
        </p:nvCxnSpPr>
        <p:spPr>
          <a:xfrm>
            <a:off x="7677500" y="1107616"/>
            <a:ext cx="826302" cy="35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B3351E1-94C6-43AB-96B0-6D0BE2FC56D0}"/>
              </a:ext>
            </a:extLst>
          </p:cNvPr>
          <p:cNvSpPr/>
          <p:nvPr/>
        </p:nvSpPr>
        <p:spPr>
          <a:xfrm>
            <a:off x="1414232" y="4000026"/>
            <a:ext cx="7662440" cy="24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8C1DE57-620F-4685-9BC6-52E0FAB1D4AA}"/>
              </a:ext>
            </a:extLst>
          </p:cNvPr>
          <p:cNvSpPr/>
          <p:nvPr/>
        </p:nvSpPr>
        <p:spPr>
          <a:xfrm>
            <a:off x="1468247" y="4055014"/>
            <a:ext cx="7542835" cy="7754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351FB5B-31EE-4A6C-AFEB-2467E061D2DE}"/>
              </a:ext>
            </a:extLst>
          </p:cNvPr>
          <p:cNvSpPr/>
          <p:nvPr/>
        </p:nvSpPr>
        <p:spPr>
          <a:xfrm>
            <a:off x="1468247" y="4830512"/>
            <a:ext cx="7542835" cy="7754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81A0D28-0347-4DA7-ADB4-E2C9FEA7DE8C}"/>
              </a:ext>
            </a:extLst>
          </p:cNvPr>
          <p:cNvSpPr/>
          <p:nvPr/>
        </p:nvSpPr>
        <p:spPr>
          <a:xfrm>
            <a:off x="1468247" y="5606011"/>
            <a:ext cx="7542835" cy="7754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A16F9EE-EE5C-4532-AAC3-13F79347C6C0}"/>
              </a:ext>
            </a:extLst>
          </p:cNvPr>
          <p:cNvSpPr/>
          <p:nvPr/>
        </p:nvSpPr>
        <p:spPr>
          <a:xfrm>
            <a:off x="1522263" y="4109013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C8DCFFC-48FC-4846-910D-0ABBD69E7AF6}"/>
              </a:ext>
            </a:extLst>
          </p:cNvPr>
          <p:cNvSpPr/>
          <p:nvPr/>
        </p:nvSpPr>
        <p:spPr>
          <a:xfrm>
            <a:off x="4001110" y="4109013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B0298EC-2825-4A30-A558-D4F1B14BE6F6}"/>
              </a:ext>
            </a:extLst>
          </p:cNvPr>
          <p:cNvSpPr/>
          <p:nvPr/>
        </p:nvSpPr>
        <p:spPr>
          <a:xfrm>
            <a:off x="6479958" y="4109013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BCF9CF0-3690-45D4-887B-E218E9A7E2EA}"/>
              </a:ext>
            </a:extLst>
          </p:cNvPr>
          <p:cNvSpPr/>
          <p:nvPr/>
        </p:nvSpPr>
        <p:spPr>
          <a:xfrm>
            <a:off x="1568564" y="4163012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1F1D3F0-D045-4F33-A402-CC346D96F04D}"/>
              </a:ext>
            </a:extLst>
          </p:cNvPr>
          <p:cNvSpPr/>
          <p:nvPr/>
        </p:nvSpPr>
        <p:spPr>
          <a:xfrm>
            <a:off x="1622579" y="423005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60145D3-AB88-4F90-9134-3C27BC55B235}"/>
              </a:ext>
            </a:extLst>
          </p:cNvPr>
          <p:cNvSpPr/>
          <p:nvPr/>
        </p:nvSpPr>
        <p:spPr>
          <a:xfrm>
            <a:off x="2748120" y="423005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AA3EED3-AC99-4431-A5C2-44CC45549B16}"/>
              </a:ext>
            </a:extLst>
          </p:cNvPr>
          <p:cNvSpPr/>
          <p:nvPr/>
        </p:nvSpPr>
        <p:spPr>
          <a:xfrm>
            <a:off x="1671867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475C183-180A-48A4-A525-E0641D0BFEC1}"/>
              </a:ext>
            </a:extLst>
          </p:cNvPr>
          <p:cNvSpPr/>
          <p:nvPr/>
        </p:nvSpPr>
        <p:spPr>
          <a:xfrm>
            <a:off x="2183855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F84BE2A-F55F-43D9-A011-59B7B6870BD2}"/>
              </a:ext>
            </a:extLst>
          </p:cNvPr>
          <p:cNvSpPr/>
          <p:nvPr/>
        </p:nvSpPr>
        <p:spPr>
          <a:xfrm>
            <a:off x="2802135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6F6E486-BEC5-4669-B91E-04893038AC66}"/>
              </a:ext>
            </a:extLst>
          </p:cNvPr>
          <p:cNvSpPr/>
          <p:nvPr/>
        </p:nvSpPr>
        <p:spPr>
          <a:xfrm>
            <a:off x="3314123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B4E0CEDB-0AF5-4101-9DC0-77506C7091CB}"/>
              </a:ext>
            </a:extLst>
          </p:cNvPr>
          <p:cNvSpPr/>
          <p:nvPr/>
        </p:nvSpPr>
        <p:spPr>
          <a:xfrm>
            <a:off x="4055125" y="4163012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4211A623-03B4-4CE1-8668-40E134C1D6E5}"/>
              </a:ext>
            </a:extLst>
          </p:cNvPr>
          <p:cNvSpPr/>
          <p:nvPr/>
        </p:nvSpPr>
        <p:spPr>
          <a:xfrm>
            <a:off x="4109140" y="423005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9A79E17-37FA-4704-A308-BECD7D88CD52}"/>
              </a:ext>
            </a:extLst>
          </p:cNvPr>
          <p:cNvSpPr/>
          <p:nvPr/>
        </p:nvSpPr>
        <p:spPr>
          <a:xfrm>
            <a:off x="5234681" y="423005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E426BB8-B520-4FA7-AF40-4FADBB6F0DEB}"/>
              </a:ext>
            </a:extLst>
          </p:cNvPr>
          <p:cNvSpPr/>
          <p:nvPr/>
        </p:nvSpPr>
        <p:spPr>
          <a:xfrm>
            <a:off x="4158428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F4B173B-4A8D-48F0-B2CE-620448D4D3A5}"/>
              </a:ext>
            </a:extLst>
          </p:cNvPr>
          <p:cNvSpPr/>
          <p:nvPr/>
        </p:nvSpPr>
        <p:spPr>
          <a:xfrm>
            <a:off x="4670416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2A9F26D-3297-48D7-8905-CA6C24D123FD}"/>
              </a:ext>
            </a:extLst>
          </p:cNvPr>
          <p:cNvSpPr/>
          <p:nvPr/>
        </p:nvSpPr>
        <p:spPr>
          <a:xfrm>
            <a:off x="5288696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563A42A-4A06-4AD4-800D-1B6588118D47}"/>
              </a:ext>
            </a:extLst>
          </p:cNvPr>
          <p:cNvSpPr/>
          <p:nvPr/>
        </p:nvSpPr>
        <p:spPr>
          <a:xfrm>
            <a:off x="5800684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E63C3A4-9E9D-469C-B94B-43F96885A5FA}"/>
              </a:ext>
            </a:extLst>
          </p:cNvPr>
          <p:cNvSpPr/>
          <p:nvPr/>
        </p:nvSpPr>
        <p:spPr>
          <a:xfrm>
            <a:off x="6541686" y="4163012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6A1E1E9-D3A6-4DA2-BB91-4574360CCBD0}"/>
              </a:ext>
            </a:extLst>
          </p:cNvPr>
          <p:cNvSpPr/>
          <p:nvPr/>
        </p:nvSpPr>
        <p:spPr>
          <a:xfrm>
            <a:off x="6595701" y="423005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6A2BE9E-8451-4545-A9DE-21074DA5FF4B}"/>
              </a:ext>
            </a:extLst>
          </p:cNvPr>
          <p:cNvSpPr/>
          <p:nvPr/>
        </p:nvSpPr>
        <p:spPr>
          <a:xfrm>
            <a:off x="7721242" y="423005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410BE02-2C5D-4345-BDBA-A4DB8799A331}"/>
              </a:ext>
            </a:extLst>
          </p:cNvPr>
          <p:cNvSpPr/>
          <p:nvPr/>
        </p:nvSpPr>
        <p:spPr>
          <a:xfrm>
            <a:off x="6644989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4D19244-80F8-4C7A-8356-266224C54BF6}"/>
              </a:ext>
            </a:extLst>
          </p:cNvPr>
          <p:cNvSpPr/>
          <p:nvPr/>
        </p:nvSpPr>
        <p:spPr>
          <a:xfrm>
            <a:off x="7156977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99A628C-D732-41EE-96FE-31244E2AC067}"/>
              </a:ext>
            </a:extLst>
          </p:cNvPr>
          <p:cNvSpPr/>
          <p:nvPr/>
        </p:nvSpPr>
        <p:spPr>
          <a:xfrm>
            <a:off x="7775257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C2B9630-3E09-4C03-8DCB-A0B13711954A}"/>
              </a:ext>
            </a:extLst>
          </p:cNvPr>
          <p:cNvSpPr/>
          <p:nvPr/>
        </p:nvSpPr>
        <p:spPr>
          <a:xfrm>
            <a:off x="8287245" y="428407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C0E48C7-2E0E-4C8C-8309-E63148BF00D1}"/>
              </a:ext>
            </a:extLst>
          </p:cNvPr>
          <p:cNvSpPr/>
          <p:nvPr/>
        </p:nvSpPr>
        <p:spPr>
          <a:xfrm>
            <a:off x="1522263" y="4893698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FAE515C-9D7C-436E-B460-706FE03C9085}"/>
              </a:ext>
            </a:extLst>
          </p:cNvPr>
          <p:cNvSpPr/>
          <p:nvPr/>
        </p:nvSpPr>
        <p:spPr>
          <a:xfrm>
            <a:off x="4001110" y="4893698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D1E2287-A5C9-4243-9F4C-4892659F8732}"/>
              </a:ext>
            </a:extLst>
          </p:cNvPr>
          <p:cNvSpPr/>
          <p:nvPr/>
        </p:nvSpPr>
        <p:spPr>
          <a:xfrm>
            <a:off x="6479958" y="4893698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649661-201C-43BC-97D4-4E1B7A149108}"/>
              </a:ext>
            </a:extLst>
          </p:cNvPr>
          <p:cNvSpPr/>
          <p:nvPr/>
        </p:nvSpPr>
        <p:spPr>
          <a:xfrm>
            <a:off x="1568564" y="4947697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47467B2-25DA-4D43-A480-385BF702089A}"/>
              </a:ext>
            </a:extLst>
          </p:cNvPr>
          <p:cNvSpPr/>
          <p:nvPr/>
        </p:nvSpPr>
        <p:spPr>
          <a:xfrm>
            <a:off x="1622579" y="5014741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F336A545-666F-4B42-9E87-F36BC86C0271}"/>
              </a:ext>
            </a:extLst>
          </p:cNvPr>
          <p:cNvSpPr/>
          <p:nvPr/>
        </p:nvSpPr>
        <p:spPr>
          <a:xfrm>
            <a:off x="2748120" y="5014741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FF88225-A3CD-454C-9CC9-40851A945486}"/>
              </a:ext>
            </a:extLst>
          </p:cNvPr>
          <p:cNvSpPr/>
          <p:nvPr/>
        </p:nvSpPr>
        <p:spPr>
          <a:xfrm>
            <a:off x="1671867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BCE7E14-1338-43CC-A445-B9291AAAEC6D}"/>
              </a:ext>
            </a:extLst>
          </p:cNvPr>
          <p:cNvSpPr/>
          <p:nvPr/>
        </p:nvSpPr>
        <p:spPr>
          <a:xfrm>
            <a:off x="2183855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89F664A-504D-45EA-A3C2-CAA69411F16E}"/>
              </a:ext>
            </a:extLst>
          </p:cNvPr>
          <p:cNvSpPr/>
          <p:nvPr/>
        </p:nvSpPr>
        <p:spPr>
          <a:xfrm>
            <a:off x="2802135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AA07B8A-C32C-4186-983E-2C4A78C4F11D}"/>
              </a:ext>
            </a:extLst>
          </p:cNvPr>
          <p:cNvSpPr/>
          <p:nvPr/>
        </p:nvSpPr>
        <p:spPr>
          <a:xfrm>
            <a:off x="3314123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25C0B51-CD9F-44F2-A34E-2E3DA61E6CE1}"/>
              </a:ext>
            </a:extLst>
          </p:cNvPr>
          <p:cNvSpPr/>
          <p:nvPr/>
        </p:nvSpPr>
        <p:spPr>
          <a:xfrm>
            <a:off x="4055125" y="4947697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1C23AC7-711C-4E09-AC07-B8B179212311}"/>
              </a:ext>
            </a:extLst>
          </p:cNvPr>
          <p:cNvSpPr/>
          <p:nvPr/>
        </p:nvSpPr>
        <p:spPr>
          <a:xfrm>
            <a:off x="4109140" y="5014741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1288C747-9C4B-4886-8ADD-643E80D6C447}"/>
              </a:ext>
            </a:extLst>
          </p:cNvPr>
          <p:cNvSpPr/>
          <p:nvPr/>
        </p:nvSpPr>
        <p:spPr>
          <a:xfrm>
            <a:off x="5234681" y="5014741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89F06FF-7EF8-4211-AF5D-240896F0F277}"/>
              </a:ext>
            </a:extLst>
          </p:cNvPr>
          <p:cNvSpPr/>
          <p:nvPr/>
        </p:nvSpPr>
        <p:spPr>
          <a:xfrm>
            <a:off x="4158428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6F68E4F-BB7C-42E1-B67F-A1145257AA8F}"/>
              </a:ext>
            </a:extLst>
          </p:cNvPr>
          <p:cNvSpPr/>
          <p:nvPr/>
        </p:nvSpPr>
        <p:spPr>
          <a:xfrm>
            <a:off x="4670416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CBFE18-028F-47D6-9789-2DFE4C10C015}"/>
              </a:ext>
            </a:extLst>
          </p:cNvPr>
          <p:cNvSpPr/>
          <p:nvPr/>
        </p:nvSpPr>
        <p:spPr>
          <a:xfrm>
            <a:off x="5288696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99179FD-FBDF-48CD-B843-D852F1B66429}"/>
              </a:ext>
            </a:extLst>
          </p:cNvPr>
          <p:cNvSpPr/>
          <p:nvPr/>
        </p:nvSpPr>
        <p:spPr>
          <a:xfrm>
            <a:off x="5800684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11894F6-D105-4FD1-90E1-9974FACBA6D4}"/>
              </a:ext>
            </a:extLst>
          </p:cNvPr>
          <p:cNvSpPr/>
          <p:nvPr/>
        </p:nvSpPr>
        <p:spPr>
          <a:xfrm>
            <a:off x="6541686" y="4947697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C6CF4D2-0962-4A7C-AD7B-B0BB702B1EB2}"/>
              </a:ext>
            </a:extLst>
          </p:cNvPr>
          <p:cNvSpPr/>
          <p:nvPr/>
        </p:nvSpPr>
        <p:spPr>
          <a:xfrm>
            <a:off x="6595701" y="5014741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741092C-D74A-469C-A486-FD6BF49F61E6}"/>
              </a:ext>
            </a:extLst>
          </p:cNvPr>
          <p:cNvSpPr/>
          <p:nvPr/>
        </p:nvSpPr>
        <p:spPr>
          <a:xfrm>
            <a:off x="7721242" y="5014741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4132B9FC-1BEB-4265-B3DA-AE4CB947043E}"/>
              </a:ext>
            </a:extLst>
          </p:cNvPr>
          <p:cNvSpPr/>
          <p:nvPr/>
        </p:nvSpPr>
        <p:spPr>
          <a:xfrm>
            <a:off x="6644989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7FAF9CF-424C-4B38-AF3C-9D079C14BC2D}"/>
              </a:ext>
            </a:extLst>
          </p:cNvPr>
          <p:cNvSpPr/>
          <p:nvPr/>
        </p:nvSpPr>
        <p:spPr>
          <a:xfrm>
            <a:off x="7156977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3BA159F6-B8CF-426C-90D3-98F6B13CC563}"/>
              </a:ext>
            </a:extLst>
          </p:cNvPr>
          <p:cNvSpPr/>
          <p:nvPr/>
        </p:nvSpPr>
        <p:spPr>
          <a:xfrm>
            <a:off x="7775257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0ED6006C-EB41-4B7A-8F7E-B8B8CC1E2BEC}"/>
              </a:ext>
            </a:extLst>
          </p:cNvPr>
          <p:cNvSpPr/>
          <p:nvPr/>
        </p:nvSpPr>
        <p:spPr>
          <a:xfrm>
            <a:off x="8287245" y="5068757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189BD29-84C6-491D-8449-E20D50E169D4}"/>
              </a:ext>
            </a:extLst>
          </p:cNvPr>
          <p:cNvSpPr/>
          <p:nvPr/>
        </p:nvSpPr>
        <p:spPr>
          <a:xfrm>
            <a:off x="1522263" y="5659093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59D0EC2-B289-47D0-B148-890BCB2207F9}"/>
              </a:ext>
            </a:extLst>
          </p:cNvPr>
          <p:cNvSpPr/>
          <p:nvPr/>
        </p:nvSpPr>
        <p:spPr>
          <a:xfrm>
            <a:off x="4001110" y="5659093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00DE5AD1-31E6-45E8-9B0E-3E2372AF8A17}"/>
              </a:ext>
            </a:extLst>
          </p:cNvPr>
          <p:cNvSpPr/>
          <p:nvPr/>
        </p:nvSpPr>
        <p:spPr>
          <a:xfrm>
            <a:off x="6479958" y="5659093"/>
            <a:ext cx="2478847" cy="66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4A4323E3-9780-4493-91F4-8F58F12169FC}"/>
              </a:ext>
            </a:extLst>
          </p:cNvPr>
          <p:cNvSpPr/>
          <p:nvPr/>
        </p:nvSpPr>
        <p:spPr>
          <a:xfrm>
            <a:off x="1568564" y="5713092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A3790C33-28B5-4501-BDC1-5B3C48568325}"/>
              </a:ext>
            </a:extLst>
          </p:cNvPr>
          <p:cNvSpPr/>
          <p:nvPr/>
        </p:nvSpPr>
        <p:spPr>
          <a:xfrm>
            <a:off x="1622579" y="578013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85E3874-7754-414B-9EC4-35970D36A1B8}"/>
              </a:ext>
            </a:extLst>
          </p:cNvPr>
          <p:cNvSpPr/>
          <p:nvPr/>
        </p:nvSpPr>
        <p:spPr>
          <a:xfrm>
            <a:off x="2748120" y="578013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311CB31E-3C43-4D10-BC8D-349695E36752}"/>
              </a:ext>
            </a:extLst>
          </p:cNvPr>
          <p:cNvSpPr/>
          <p:nvPr/>
        </p:nvSpPr>
        <p:spPr>
          <a:xfrm>
            <a:off x="1671867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A2DFE04-A224-41E1-9051-1F324A19B713}"/>
              </a:ext>
            </a:extLst>
          </p:cNvPr>
          <p:cNvSpPr/>
          <p:nvPr/>
        </p:nvSpPr>
        <p:spPr>
          <a:xfrm>
            <a:off x="2183855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CC83DD6D-67E2-4D2A-B9A1-93D81BC36DD2}"/>
              </a:ext>
            </a:extLst>
          </p:cNvPr>
          <p:cNvSpPr/>
          <p:nvPr/>
        </p:nvSpPr>
        <p:spPr>
          <a:xfrm>
            <a:off x="2802135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39B12D8E-738A-43FC-A964-9C1C718A912F}"/>
              </a:ext>
            </a:extLst>
          </p:cNvPr>
          <p:cNvSpPr/>
          <p:nvPr/>
        </p:nvSpPr>
        <p:spPr>
          <a:xfrm>
            <a:off x="3314123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DBA651E-A27B-4DA5-B2CD-AD8C1BB53B42}"/>
              </a:ext>
            </a:extLst>
          </p:cNvPr>
          <p:cNvSpPr/>
          <p:nvPr/>
        </p:nvSpPr>
        <p:spPr>
          <a:xfrm>
            <a:off x="4055125" y="5713092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E03E2E0-BFC8-4BD6-90C9-BAA43B567019}"/>
              </a:ext>
            </a:extLst>
          </p:cNvPr>
          <p:cNvSpPr/>
          <p:nvPr/>
        </p:nvSpPr>
        <p:spPr>
          <a:xfrm>
            <a:off x="4109140" y="578013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3BDFE66-B7B9-40D3-BCB1-D93FAF417781}"/>
              </a:ext>
            </a:extLst>
          </p:cNvPr>
          <p:cNvSpPr/>
          <p:nvPr/>
        </p:nvSpPr>
        <p:spPr>
          <a:xfrm>
            <a:off x="5234681" y="578013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789311E3-9141-499E-9D07-E6A0F7DB6B46}"/>
              </a:ext>
            </a:extLst>
          </p:cNvPr>
          <p:cNvSpPr/>
          <p:nvPr/>
        </p:nvSpPr>
        <p:spPr>
          <a:xfrm>
            <a:off x="4158428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D5D489-54FB-4162-88C3-45CC08E23F52}"/>
              </a:ext>
            </a:extLst>
          </p:cNvPr>
          <p:cNvSpPr/>
          <p:nvPr/>
        </p:nvSpPr>
        <p:spPr>
          <a:xfrm>
            <a:off x="4670416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74AB8F8-E919-4E30-9910-27D72F28819A}"/>
              </a:ext>
            </a:extLst>
          </p:cNvPr>
          <p:cNvSpPr/>
          <p:nvPr/>
        </p:nvSpPr>
        <p:spPr>
          <a:xfrm>
            <a:off x="5288696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D5F66B2-5E5E-4B8D-B316-4A1501CBF72D}"/>
              </a:ext>
            </a:extLst>
          </p:cNvPr>
          <p:cNvSpPr/>
          <p:nvPr/>
        </p:nvSpPr>
        <p:spPr>
          <a:xfrm>
            <a:off x="5800684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AB290909-CD59-4880-A003-F0551E6B059F}"/>
              </a:ext>
            </a:extLst>
          </p:cNvPr>
          <p:cNvSpPr/>
          <p:nvPr/>
        </p:nvSpPr>
        <p:spPr>
          <a:xfrm>
            <a:off x="6541686" y="5713092"/>
            <a:ext cx="2380270" cy="5556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6566AED-16D1-4CFC-8524-C2161F2D3979}"/>
              </a:ext>
            </a:extLst>
          </p:cNvPr>
          <p:cNvSpPr/>
          <p:nvPr/>
        </p:nvSpPr>
        <p:spPr>
          <a:xfrm>
            <a:off x="6595701" y="578013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024ABD2-D1B0-4805-A505-9B4FA9929E38}"/>
              </a:ext>
            </a:extLst>
          </p:cNvPr>
          <p:cNvSpPr/>
          <p:nvPr/>
        </p:nvSpPr>
        <p:spPr>
          <a:xfrm>
            <a:off x="7721242" y="5780136"/>
            <a:ext cx="1125541" cy="4345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B2931CD2-E5DB-47D8-ABB8-1468CF17F140}"/>
              </a:ext>
            </a:extLst>
          </p:cNvPr>
          <p:cNvSpPr/>
          <p:nvPr/>
        </p:nvSpPr>
        <p:spPr>
          <a:xfrm>
            <a:off x="6644989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EE48C12-225B-4FAB-8848-3E7CBB83050A}"/>
              </a:ext>
            </a:extLst>
          </p:cNvPr>
          <p:cNvSpPr/>
          <p:nvPr/>
        </p:nvSpPr>
        <p:spPr>
          <a:xfrm>
            <a:off x="7156977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3CB6D63D-55D8-43F9-B876-A3472ED73EE3}"/>
              </a:ext>
            </a:extLst>
          </p:cNvPr>
          <p:cNvSpPr/>
          <p:nvPr/>
        </p:nvSpPr>
        <p:spPr>
          <a:xfrm>
            <a:off x="7775257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2AD61A7-2FEC-4E19-AF99-35FBA52CD281}"/>
              </a:ext>
            </a:extLst>
          </p:cNvPr>
          <p:cNvSpPr/>
          <p:nvPr/>
        </p:nvSpPr>
        <p:spPr>
          <a:xfrm>
            <a:off x="8287245" y="5834152"/>
            <a:ext cx="511988" cy="334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85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78734" y="931945"/>
            <a:ext cx="5339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3837768" y="522476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4888857" y="3869648"/>
            <a:ext cx="736923" cy="34285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24747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7BD250-89C0-4683-940C-536B255803C1}"/>
              </a:ext>
            </a:extLst>
          </p:cNvPr>
          <p:cNvGrpSpPr/>
          <p:nvPr/>
        </p:nvGrpSpPr>
        <p:grpSpPr>
          <a:xfrm>
            <a:off x="1708292" y="1679679"/>
            <a:ext cx="6734214" cy="2143853"/>
            <a:chOff x="1414232" y="4000026"/>
            <a:chExt cx="7662440" cy="243935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562A380-4A79-481C-BFD3-411DAECD023C}"/>
                </a:ext>
              </a:extLst>
            </p:cNvPr>
            <p:cNvSpPr/>
            <p:nvPr/>
          </p:nvSpPr>
          <p:spPr>
            <a:xfrm>
              <a:off x="1414232" y="4000026"/>
              <a:ext cx="7662440" cy="24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35C9474-21F8-45D1-83F0-D602FED3B3E8}"/>
                </a:ext>
              </a:extLst>
            </p:cNvPr>
            <p:cNvSpPr/>
            <p:nvPr/>
          </p:nvSpPr>
          <p:spPr>
            <a:xfrm>
              <a:off x="1468247" y="4055014"/>
              <a:ext cx="7542835" cy="77549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97CE828-94BA-427B-A300-07F21CD7BFEB}"/>
                </a:ext>
              </a:extLst>
            </p:cNvPr>
            <p:cNvSpPr/>
            <p:nvPr/>
          </p:nvSpPr>
          <p:spPr>
            <a:xfrm>
              <a:off x="1468247" y="4830512"/>
              <a:ext cx="7542835" cy="77549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0460B9A-D192-4F5D-80E3-14F8F282F3A3}"/>
                </a:ext>
              </a:extLst>
            </p:cNvPr>
            <p:cNvSpPr/>
            <p:nvPr/>
          </p:nvSpPr>
          <p:spPr>
            <a:xfrm>
              <a:off x="1468247" y="5606011"/>
              <a:ext cx="7542835" cy="77549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5D8730F-D21B-49FF-8BE4-413F57EAC918}"/>
                </a:ext>
              </a:extLst>
            </p:cNvPr>
            <p:cNvSpPr/>
            <p:nvPr/>
          </p:nvSpPr>
          <p:spPr>
            <a:xfrm>
              <a:off x="1522263" y="4109013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0212CB3-9B63-44BA-ABE5-021D4B1CEA3F}"/>
                </a:ext>
              </a:extLst>
            </p:cNvPr>
            <p:cNvSpPr/>
            <p:nvPr/>
          </p:nvSpPr>
          <p:spPr>
            <a:xfrm>
              <a:off x="4001110" y="4109013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2BB2B9-01FC-401A-BF16-FBDAC236B2CC}"/>
                </a:ext>
              </a:extLst>
            </p:cNvPr>
            <p:cNvSpPr/>
            <p:nvPr/>
          </p:nvSpPr>
          <p:spPr>
            <a:xfrm>
              <a:off x="6479958" y="4109013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DBE6B9F-788D-4148-A8CE-A68708BF86C8}"/>
                </a:ext>
              </a:extLst>
            </p:cNvPr>
            <p:cNvSpPr/>
            <p:nvPr/>
          </p:nvSpPr>
          <p:spPr>
            <a:xfrm>
              <a:off x="1568564" y="4163012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98EDA03-C0AB-4E76-9307-759764EEB2BC}"/>
                </a:ext>
              </a:extLst>
            </p:cNvPr>
            <p:cNvSpPr/>
            <p:nvPr/>
          </p:nvSpPr>
          <p:spPr>
            <a:xfrm>
              <a:off x="1622579" y="423005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81F9364-3550-48D2-8314-6D8F709B3BCE}"/>
                </a:ext>
              </a:extLst>
            </p:cNvPr>
            <p:cNvSpPr/>
            <p:nvPr/>
          </p:nvSpPr>
          <p:spPr>
            <a:xfrm>
              <a:off x="2748120" y="423005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B488C35-76F5-4274-BA0D-91EB98C52A07}"/>
                </a:ext>
              </a:extLst>
            </p:cNvPr>
            <p:cNvSpPr/>
            <p:nvPr/>
          </p:nvSpPr>
          <p:spPr>
            <a:xfrm>
              <a:off x="1671867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3CC1A86-429B-4E8D-90F9-72DB5064BF3F}"/>
                </a:ext>
              </a:extLst>
            </p:cNvPr>
            <p:cNvSpPr/>
            <p:nvPr/>
          </p:nvSpPr>
          <p:spPr>
            <a:xfrm>
              <a:off x="2183855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E551092-7F67-40FB-8EE2-DBDC164D15A6}"/>
                </a:ext>
              </a:extLst>
            </p:cNvPr>
            <p:cNvSpPr/>
            <p:nvPr/>
          </p:nvSpPr>
          <p:spPr>
            <a:xfrm>
              <a:off x="2802135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EA51FB1-6064-4E2E-92BB-A4390E6F6DA0}"/>
                </a:ext>
              </a:extLst>
            </p:cNvPr>
            <p:cNvSpPr/>
            <p:nvPr/>
          </p:nvSpPr>
          <p:spPr>
            <a:xfrm>
              <a:off x="3314123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AFA5E03-2634-4062-8366-8A0E9B6ABCF8}"/>
                </a:ext>
              </a:extLst>
            </p:cNvPr>
            <p:cNvSpPr/>
            <p:nvPr/>
          </p:nvSpPr>
          <p:spPr>
            <a:xfrm>
              <a:off x="4055125" y="4163012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5D88D1A-EACE-4BE6-A26A-24807CF6BA3E}"/>
                </a:ext>
              </a:extLst>
            </p:cNvPr>
            <p:cNvSpPr/>
            <p:nvPr/>
          </p:nvSpPr>
          <p:spPr>
            <a:xfrm>
              <a:off x="4109140" y="423005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2AD236A-F6F1-43EE-83F3-95FBC6E10659}"/>
                </a:ext>
              </a:extLst>
            </p:cNvPr>
            <p:cNvSpPr/>
            <p:nvPr/>
          </p:nvSpPr>
          <p:spPr>
            <a:xfrm>
              <a:off x="5234681" y="423005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4F99DB-7B62-424A-A474-3696E18039EE}"/>
                </a:ext>
              </a:extLst>
            </p:cNvPr>
            <p:cNvSpPr/>
            <p:nvPr/>
          </p:nvSpPr>
          <p:spPr>
            <a:xfrm>
              <a:off x="4158428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D9CA984-D782-4178-8FF4-37D7AB07F8EB}"/>
                </a:ext>
              </a:extLst>
            </p:cNvPr>
            <p:cNvSpPr/>
            <p:nvPr/>
          </p:nvSpPr>
          <p:spPr>
            <a:xfrm>
              <a:off x="4670416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8B451FB-BDFF-418C-9D9E-DAA9A254DC47}"/>
                </a:ext>
              </a:extLst>
            </p:cNvPr>
            <p:cNvSpPr/>
            <p:nvPr/>
          </p:nvSpPr>
          <p:spPr>
            <a:xfrm>
              <a:off x="5288696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B23D49E-F689-48E8-A4ED-CB90C3220DA6}"/>
                </a:ext>
              </a:extLst>
            </p:cNvPr>
            <p:cNvSpPr/>
            <p:nvPr/>
          </p:nvSpPr>
          <p:spPr>
            <a:xfrm>
              <a:off x="5800684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5E421786-E51B-489F-8404-17C4FDA4B2AD}"/>
                </a:ext>
              </a:extLst>
            </p:cNvPr>
            <p:cNvSpPr/>
            <p:nvPr/>
          </p:nvSpPr>
          <p:spPr>
            <a:xfrm>
              <a:off x="6541686" y="4163012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0464229-9AF6-4E36-831D-2D710751BEC0}"/>
                </a:ext>
              </a:extLst>
            </p:cNvPr>
            <p:cNvSpPr/>
            <p:nvPr/>
          </p:nvSpPr>
          <p:spPr>
            <a:xfrm>
              <a:off x="6595701" y="423005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EA53B61-676D-40D7-A6D3-6C4390FBA9AD}"/>
                </a:ext>
              </a:extLst>
            </p:cNvPr>
            <p:cNvSpPr/>
            <p:nvPr/>
          </p:nvSpPr>
          <p:spPr>
            <a:xfrm>
              <a:off x="7721242" y="423005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BA6AD85-92C9-4E91-9420-5AF3A3F32696}"/>
                </a:ext>
              </a:extLst>
            </p:cNvPr>
            <p:cNvSpPr/>
            <p:nvPr/>
          </p:nvSpPr>
          <p:spPr>
            <a:xfrm>
              <a:off x="6644989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34FAE29-A562-47D1-9425-30E29990F5CC}"/>
                </a:ext>
              </a:extLst>
            </p:cNvPr>
            <p:cNvSpPr/>
            <p:nvPr/>
          </p:nvSpPr>
          <p:spPr>
            <a:xfrm>
              <a:off x="7156977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F203C4A-2644-4D55-AD00-402DE51411FB}"/>
                </a:ext>
              </a:extLst>
            </p:cNvPr>
            <p:cNvSpPr/>
            <p:nvPr/>
          </p:nvSpPr>
          <p:spPr>
            <a:xfrm>
              <a:off x="7775257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9B1979A-E895-4187-A0E1-8EFCFC5530C6}"/>
                </a:ext>
              </a:extLst>
            </p:cNvPr>
            <p:cNvSpPr/>
            <p:nvPr/>
          </p:nvSpPr>
          <p:spPr>
            <a:xfrm>
              <a:off x="8287245" y="428407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8A2592E-2A16-41D7-A03B-8A3F54729196}"/>
                </a:ext>
              </a:extLst>
            </p:cNvPr>
            <p:cNvSpPr/>
            <p:nvPr/>
          </p:nvSpPr>
          <p:spPr>
            <a:xfrm>
              <a:off x="1522263" y="4893698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55DD465-964B-4B0C-ABAE-65C7A7938BAB}"/>
                </a:ext>
              </a:extLst>
            </p:cNvPr>
            <p:cNvSpPr/>
            <p:nvPr/>
          </p:nvSpPr>
          <p:spPr>
            <a:xfrm>
              <a:off x="4001110" y="4893698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506560F-9EC5-4843-BD42-05A0957C61DF}"/>
                </a:ext>
              </a:extLst>
            </p:cNvPr>
            <p:cNvSpPr/>
            <p:nvPr/>
          </p:nvSpPr>
          <p:spPr>
            <a:xfrm>
              <a:off x="6479958" y="4893698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55B8BDE-B32D-448B-96BF-4C0BEDC4EA41}"/>
                </a:ext>
              </a:extLst>
            </p:cNvPr>
            <p:cNvSpPr/>
            <p:nvPr/>
          </p:nvSpPr>
          <p:spPr>
            <a:xfrm>
              <a:off x="1568564" y="4947697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7FEBACB-2FCE-4A0C-A021-84C3EFA1DB39}"/>
                </a:ext>
              </a:extLst>
            </p:cNvPr>
            <p:cNvSpPr/>
            <p:nvPr/>
          </p:nvSpPr>
          <p:spPr>
            <a:xfrm>
              <a:off x="1622579" y="5014741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01E8DD3-79AF-467E-B927-80DB4D3DA59B}"/>
                </a:ext>
              </a:extLst>
            </p:cNvPr>
            <p:cNvSpPr/>
            <p:nvPr/>
          </p:nvSpPr>
          <p:spPr>
            <a:xfrm>
              <a:off x="2748120" y="5014741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B543B71-6E15-46AA-972F-B33B0571669A}"/>
                </a:ext>
              </a:extLst>
            </p:cNvPr>
            <p:cNvSpPr/>
            <p:nvPr/>
          </p:nvSpPr>
          <p:spPr>
            <a:xfrm>
              <a:off x="1671867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D115437-9006-4AC0-B715-43D35A03FCD5}"/>
                </a:ext>
              </a:extLst>
            </p:cNvPr>
            <p:cNvSpPr/>
            <p:nvPr/>
          </p:nvSpPr>
          <p:spPr>
            <a:xfrm>
              <a:off x="2183855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32F5C8F9-AB5E-4CA0-8221-826B4DF3C817}"/>
                </a:ext>
              </a:extLst>
            </p:cNvPr>
            <p:cNvSpPr/>
            <p:nvPr/>
          </p:nvSpPr>
          <p:spPr>
            <a:xfrm>
              <a:off x="2802135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9F0288B-9975-4120-A876-909E7A210088}"/>
                </a:ext>
              </a:extLst>
            </p:cNvPr>
            <p:cNvSpPr/>
            <p:nvPr/>
          </p:nvSpPr>
          <p:spPr>
            <a:xfrm>
              <a:off x="3314123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23EC366-941F-4AF2-A8AD-AB7A096867FE}"/>
                </a:ext>
              </a:extLst>
            </p:cNvPr>
            <p:cNvSpPr/>
            <p:nvPr/>
          </p:nvSpPr>
          <p:spPr>
            <a:xfrm>
              <a:off x="4055125" y="4947697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B5B9E4E-145D-4604-A2F6-E5D2B4880F1F}"/>
                </a:ext>
              </a:extLst>
            </p:cNvPr>
            <p:cNvSpPr/>
            <p:nvPr/>
          </p:nvSpPr>
          <p:spPr>
            <a:xfrm>
              <a:off x="4109140" y="5014741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973DB1F-F3C9-47A2-A601-D367FC85A10B}"/>
                </a:ext>
              </a:extLst>
            </p:cNvPr>
            <p:cNvSpPr/>
            <p:nvPr/>
          </p:nvSpPr>
          <p:spPr>
            <a:xfrm>
              <a:off x="5234681" y="5014741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89F9A01-C8FD-49F9-875E-69E4C88ED859}"/>
                </a:ext>
              </a:extLst>
            </p:cNvPr>
            <p:cNvSpPr/>
            <p:nvPr/>
          </p:nvSpPr>
          <p:spPr>
            <a:xfrm>
              <a:off x="4158428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73CFFED-E9B6-47F6-B632-2F8D768204A5}"/>
                </a:ext>
              </a:extLst>
            </p:cNvPr>
            <p:cNvSpPr/>
            <p:nvPr/>
          </p:nvSpPr>
          <p:spPr>
            <a:xfrm>
              <a:off x="4670416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038AB6E-3CD4-47E3-8FE9-AF369BC63646}"/>
                </a:ext>
              </a:extLst>
            </p:cNvPr>
            <p:cNvSpPr/>
            <p:nvPr/>
          </p:nvSpPr>
          <p:spPr>
            <a:xfrm>
              <a:off x="5288696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2FAAF808-5CCE-4833-AF00-80AA4FE24DFC}"/>
                </a:ext>
              </a:extLst>
            </p:cNvPr>
            <p:cNvSpPr/>
            <p:nvPr/>
          </p:nvSpPr>
          <p:spPr>
            <a:xfrm>
              <a:off x="5800684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27AD9A9-1945-40F2-BBCE-2436B1C0099B}"/>
                </a:ext>
              </a:extLst>
            </p:cNvPr>
            <p:cNvSpPr/>
            <p:nvPr/>
          </p:nvSpPr>
          <p:spPr>
            <a:xfrm>
              <a:off x="6541686" y="4947697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69FAC288-BE9E-47F2-9B31-379954B87607}"/>
                </a:ext>
              </a:extLst>
            </p:cNvPr>
            <p:cNvSpPr/>
            <p:nvPr/>
          </p:nvSpPr>
          <p:spPr>
            <a:xfrm>
              <a:off x="6595701" y="5014741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86228F7-8107-4375-AFDC-B5C612A94006}"/>
                </a:ext>
              </a:extLst>
            </p:cNvPr>
            <p:cNvSpPr/>
            <p:nvPr/>
          </p:nvSpPr>
          <p:spPr>
            <a:xfrm>
              <a:off x="7721242" y="5014741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D68499-7448-4237-8F66-EC74E24F9A9E}"/>
                </a:ext>
              </a:extLst>
            </p:cNvPr>
            <p:cNvSpPr/>
            <p:nvPr/>
          </p:nvSpPr>
          <p:spPr>
            <a:xfrm>
              <a:off x="6644989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D7A9627-2E48-4AE0-A73A-489048FE9639}"/>
                </a:ext>
              </a:extLst>
            </p:cNvPr>
            <p:cNvSpPr/>
            <p:nvPr/>
          </p:nvSpPr>
          <p:spPr>
            <a:xfrm>
              <a:off x="7156977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C34FF7F-2A4A-4FF8-8868-3EAAEE4F9983}"/>
                </a:ext>
              </a:extLst>
            </p:cNvPr>
            <p:cNvSpPr/>
            <p:nvPr/>
          </p:nvSpPr>
          <p:spPr>
            <a:xfrm>
              <a:off x="7775257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911DD9A-96F2-4AC6-9FD4-AB14635B1286}"/>
                </a:ext>
              </a:extLst>
            </p:cNvPr>
            <p:cNvSpPr/>
            <p:nvPr/>
          </p:nvSpPr>
          <p:spPr>
            <a:xfrm>
              <a:off x="8287245" y="5068757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D88D630-01AB-428D-95AE-94550B3A925E}"/>
                </a:ext>
              </a:extLst>
            </p:cNvPr>
            <p:cNvSpPr/>
            <p:nvPr/>
          </p:nvSpPr>
          <p:spPr>
            <a:xfrm>
              <a:off x="1522263" y="5659093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21E7505B-DC22-4899-AEF4-CB215277E373}"/>
                </a:ext>
              </a:extLst>
            </p:cNvPr>
            <p:cNvSpPr/>
            <p:nvPr/>
          </p:nvSpPr>
          <p:spPr>
            <a:xfrm>
              <a:off x="4001110" y="5659093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9EEA56A-417F-4174-8EAF-C0A765126346}"/>
                </a:ext>
              </a:extLst>
            </p:cNvPr>
            <p:cNvSpPr/>
            <p:nvPr/>
          </p:nvSpPr>
          <p:spPr>
            <a:xfrm>
              <a:off x="6479958" y="5659093"/>
              <a:ext cx="2478847" cy="6636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E38A7D0-3D05-42FE-A706-1FA9B96A9E03}"/>
                </a:ext>
              </a:extLst>
            </p:cNvPr>
            <p:cNvSpPr/>
            <p:nvPr/>
          </p:nvSpPr>
          <p:spPr>
            <a:xfrm>
              <a:off x="1568564" y="5713092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493952F-E0F4-4D62-B10A-8362F7E48EA1}"/>
                </a:ext>
              </a:extLst>
            </p:cNvPr>
            <p:cNvSpPr/>
            <p:nvPr/>
          </p:nvSpPr>
          <p:spPr>
            <a:xfrm>
              <a:off x="1622579" y="578013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A8E5463-1A5E-4C98-8471-0667C12D0FF5}"/>
                </a:ext>
              </a:extLst>
            </p:cNvPr>
            <p:cNvSpPr/>
            <p:nvPr/>
          </p:nvSpPr>
          <p:spPr>
            <a:xfrm>
              <a:off x="2748120" y="578013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EC7AEFA-B315-4097-9BE8-DF3F5FBFEC4B}"/>
                </a:ext>
              </a:extLst>
            </p:cNvPr>
            <p:cNvSpPr/>
            <p:nvPr/>
          </p:nvSpPr>
          <p:spPr>
            <a:xfrm>
              <a:off x="1671867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0852E6B-79D3-4560-98CD-AFE0AC2C7E9C}"/>
                </a:ext>
              </a:extLst>
            </p:cNvPr>
            <p:cNvSpPr/>
            <p:nvPr/>
          </p:nvSpPr>
          <p:spPr>
            <a:xfrm>
              <a:off x="2183855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30B8C48-D5BB-4CE3-B5C3-8DFE5D6EC316}"/>
                </a:ext>
              </a:extLst>
            </p:cNvPr>
            <p:cNvSpPr/>
            <p:nvPr/>
          </p:nvSpPr>
          <p:spPr>
            <a:xfrm>
              <a:off x="2802135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F6D4BE8-3CC9-449E-9EC4-BFE5B4F01311}"/>
                </a:ext>
              </a:extLst>
            </p:cNvPr>
            <p:cNvSpPr/>
            <p:nvPr/>
          </p:nvSpPr>
          <p:spPr>
            <a:xfrm>
              <a:off x="3314123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EEB481D-C6FF-43B7-878C-3EA46F6EE9C2}"/>
                </a:ext>
              </a:extLst>
            </p:cNvPr>
            <p:cNvSpPr/>
            <p:nvPr/>
          </p:nvSpPr>
          <p:spPr>
            <a:xfrm>
              <a:off x="4055125" y="5713092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5187C5A-9A93-4790-BCC7-3C4F6413E3C2}"/>
                </a:ext>
              </a:extLst>
            </p:cNvPr>
            <p:cNvSpPr/>
            <p:nvPr/>
          </p:nvSpPr>
          <p:spPr>
            <a:xfrm>
              <a:off x="4109140" y="578013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9E8385F-D725-4E01-B9FC-1FC6290062E5}"/>
                </a:ext>
              </a:extLst>
            </p:cNvPr>
            <p:cNvSpPr/>
            <p:nvPr/>
          </p:nvSpPr>
          <p:spPr>
            <a:xfrm>
              <a:off x="5234681" y="578013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E749E95-96B1-4FA3-806B-FDD9A1B0D0B6}"/>
                </a:ext>
              </a:extLst>
            </p:cNvPr>
            <p:cNvSpPr/>
            <p:nvPr/>
          </p:nvSpPr>
          <p:spPr>
            <a:xfrm>
              <a:off x="4158428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94181C0-7AA2-4231-B1B6-F5B5CCCCBC70}"/>
                </a:ext>
              </a:extLst>
            </p:cNvPr>
            <p:cNvSpPr/>
            <p:nvPr/>
          </p:nvSpPr>
          <p:spPr>
            <a:xfrm>
              <a:off x="4670416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B480F837-DCC5-4A17-867A-ADDD83225EE4}"/>
                </a:ext>
              </a:extLst>
            </p:cNvPr>
            <p:cNvSpPr/>
            <p:nvPr/>
          </p:nvSpPr>
          <p:spPr>
            <a:xfrm>
              <a:off x="5288696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CF11B79-8B52-4DC1-B890-267E3702BEB2}"/>
                </a:ext>
              </a:extLst>
            </p:cNvPr>
            <p:cNvSpPr/>
            <p:nvPr/>
          </p:nvSpPr>
          <p:spPr>
            <a:xfrm>
              <a:off x="5800684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8125CB47-DE2C-498F-AA21-3E9320349CBC}"/>
                </a:ext>
              </a:extLst>
            </p:cNvPr>
            <p:cNvSpPr/>
            <p:nvPr/>
          </p:nvSpPr>
          <p:spPr>
            <a:xfrm>
              <a:off x="6541686" y="5713092"/>
              <a:ext cx="2380270" cy="5556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6FC693E-095A-4BBC-90E8-9FB2D8494A44}"/>
                </a:ext>
              </a:extLst>
            </p:cNvPr>
            <p:cNvSpPr/>
            <p:nvPr/>
          </p:nvSpPr>
          <p:spPr>
            <a:xfrm>
              <a:off x="6595701" y="578013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149C45B-2428-45FF-99A6-2C65919C528A}"/>
                </a:ext>
              </a:extLst>
            </p:cNvPr>
            <p:cNvSpPr/>
            <p:nvPr/>
          </p:nvSpPr>
          <p:spPr>
            <a:xfrm>
              <a:off x="7721242" y="5780136"/>
              <a:ext cx="1125541" cy="4345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CC193C05-4D82-4F3E-9539-BA2B35D5CE3D}"/>
                </a:ext>
              </a:extLst>
            </p:cNvPr>
            <p:cNvSpPr/>
            <p:nvPr/>
          </p:nvSpPr>
          <p:spPr>
            <a:xfrm>
              <a:off x="6644989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1E1DAD9-03BC-4D32-B8DA-81EE4777D08E}"/>
                </a:ext>
              </a:extLst>
            </p:cNvPr>
            <p:cNvSpPr/>
            <p:nvPr/>
          </p:nvSpPr>
          <p:spPr>
            <a:xfrm>
              <a:off x="7156977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2F271D4-A6A1-4C69-A655-1EC2F2A40BC7}"/>
                </a:ext>
              </a:extLst>
            </p:cNvPr>
            <p:cNvSpPr/>
            <p:nvPr/>
          </p:nvSpPr>
          <p:spPr>
            <a:xfrm>
              <a:off x="7775257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32FD0A7-0E40-4024-9BD0-6183EBD4E072}"/>
                </a:ext>
              </a:extLst>
            </p:cNvPr>
            <p:cNvSpPr/>
            <p:nvPr/>
          </p:nvSpPr>
          <p:spPr>
            <a:xfrm>
              <a:off x="8287245" y="5834152"/>
              <a:ext cx="511988" cy="3342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C9120216-F2BC-4AF8-9997-146D9979792F}"/>
              </a:ext>
            </a:extLst>
          </p:cNvPr>
          <p:cNvSpPr txBox="1"/>
          <p:nvPr/>
        </p:nvSpPr>
        <p:spPr>
          <a:xfrm>
            <a:off x="6465504" y="793987"/>
            <a:ext cx="2694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(1, 3, 3, 1, 2, 2)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BD8C550-BF48-4505-9BD7-6CC3C8815989}"/>
              </a:ext>
            </a:extLst>
          </p:cNvPr>
          <p:cNvSpPr txBox="1"/>
          <p:nvPr/>
        </p:nvSpPr>
        <p:spPr>
          <a:xfrm>
            <a:off x="6757878" y="1290705"/>
            <a:ext cx="2096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 1*2*2)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7D3CAA0-A5C3-4031-99A2-99AE978FD386}"/>
              </a:ext>
            </a:extLst>
          </p:cNvPr>
          <p:cNvCxnSpPr/>
          <p:nvPr/>
        </p:nvCxnSpPr>
        <p:spPr>
          <a:xfrm>
            <a:off x="6807166" y="1132000"/>
            <a:ext cx="442444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11169FF-F794-4573-A123-38033255C159}"/>
              </a:ext>
            </a:extLst>
          </p:cNvPr>
          <p:cNvCxnSpPr>
            <a:cxnSpLocks/>
          </p:cNvCxnSpPr>
          <p:nvPr/>
        </p:nvCxnSpPr>
        <p:spPr>
          <a:xfrm>
            <a:off x="7203311" y="1125412"/>
            <a:ext cx="23150" cy="23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00356875-8AAF-4ABC-AFE7-3B4E0DD22615}"/>
              </a:ext>
            </a:extLst>
          </p:cNvPr>
          <p:cNvCxnSpPr>
            <a:cxnSpLocks/>
          </p:cNvCxnSpPr>
          <p:nvPr/>
        </p:nvCxnSpPr>
        <p:spPr>
          <a:xfrm flipH="1">
            <a:off x="7249610" y="1132000"/>
            <a:ext cx="341663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FD9F7241-BDED-4D4E-A931-AA8ED1B559C3}"/>
              </a:ext>
            </a:extLst>
          </p:cNvPr>
          <p:cNvCxnSpPr/>
          <p:nvPr/>
        </p:nvCxnSpPr>
        <p:spPr>
          <a:xfrm>
            <a:off x="8034786" y="1148199"/>
            <a:ext cx="442444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49764DC9-854D-4BE0-AC7A-BC4177C93B83}"/>
              </a:ext>
            </a:extLst>
          </p:cNvPr>
          <p:cNvCxnSpPr>
            <a:cxnSpLocks/>
          </p:cNvCxnSpPr>
          <p:nvPr/>
        </p:nvCxnSpPr>
        <p:spPr>
          <a:xfrm>
            <a:off x="8430931" y="1141611"/>
            <a:ext cx="23150" cy="23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E49632B4-32A4-4720-9EEF-123273FFD1EF}"/>
              </a:ext>
            </a:extLst>
          </p:cNvPr>
          <p:cNvCxnSpPr>
            <a:cxnSpLocks/>
          </p:cNvCxnSpPr>
          <p:nvPr/>
        </p:nvCxnSpPr>
        <p:spPr>
          <a:xfrm flipH="1">
            <a:off x="8477230" y="1148199"/>
            <a:ext cx="341663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827CE7-C7EB-43A5-81E7-5B09A5B92648}"/>
              </a:ext>
            </a:extLst>
          </p:cNvPr>
          <p:cNvGrpSpPr/>
          <p:nvPr/>
        </p:nvGrpSpPr>
        <p:grpSpPr>
          <a:xfrm>
            <a:off x="4621790" y="4258622"/>
            <a:ext cx="1166563" cy="2589316"/>
            <a:chOff x="4621841" y="4258622"/>
            <a:chExt cx="1243434" cy="275994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84C96A-5BB4-4C4F-B9F9-5A1A2DA3BA21}"/>
                </a:ext>
              </a:extLst>
            </p:cNvPr>
            <p:cNvSpPr/>
            <p:nvPr/>
          </p:nvSpPr>
          <p:spPr>
            <a:xfrm>
              <a:off x="4621841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6F3C11E-F77F-4172-9FFF-316DE3D54D7E}"/>
                </a:ext>
              </a:extLst>
            </p:cNvPr>
            <p:cNvSpPr/>
            <p:nvPr/>
          </p:nvSpPr>
          <p:spPr>
            <a:xfrm>
              <a:off x="4934099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443A3A1-837B-4A97-A322-DB1BF2A4248B}"/>
                </a:ext>
              </a:extLst>
            </p:cNvPr>
            <p:cNvSpPr/>
            <p:nvPr/>
          </p:nvSpPr>
          <p:spPr>
            <a:xfrm>
              <a:off x="5246357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02D18F4C-E90D-4A66-BD68-17B11C3FCF84}"/>
                </a:ext>
              </a:extLst>
            </p:cNvPr>
            <p:cNvSpPr/>
            <p:nvPr/>
          </p:nvSpPr>
          <p:spPr>
            <a:xfrm>
              <a:off x="5558615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30F721F-386C-4510-B2D0-2B76B91E01BE}"/>
                </a:ext>
              </a:extLst>
            </p:cNvPr>
            <p:cNvSpPr/>
            <p:nvPr/>
          </p:nvSpPr>
          <p:spPr>
            <a:xfrm>
              <a:off x="4621841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8A865E51-5C14-4FDD-890F-BD843CE91E38}"/>
                </a:ext>
              </a:extLst>
            </p:cNvPr>
            <p:cNvSpPr/>
            <p:nvPr/>
          </p:nvSpPr>
          <p:spPr>
            <a:xfrm>
              <a:off x="4934099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126E381-CE26-401C-9699-CE43929140D3}"/>
                </a:ext>
              </a:extLst>
            </p:cNvPr>
            <p:cNvSpPr/>
            <p:nvPr/>
          </p:nvSpPr>
          <p:spPr>
            <a:xfrm>
              <a:off x="5246357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664201F-E644-4144-8F2E-689B7A668342}"/>
                </a:ext>
              </a:extLst>
            </p:cNvPr>
            <p:cNvSpPr/>
            <p:nvPr/>
          </p:nvSpPr>
          <p:spPr>
            <a:xfrm>
              <a:off x="5558615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D07422BD-28EC-4292-B93D-5C7A7C1F6A7B}"/>
                </a:ext>
              </a:extLst>
            </p:cNvPr>
            <p:cNvSpPr/>
            <p:nvPr/>
          </p:nvSpPr>
          <p:spPr>
            <a:xfrm>
              <a:off x="4621841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D187E11-E328-4E40-B382-30E73ECB39D4}"/>
                </a:ext>
              </a:extLst>
            </p:cNvPr>
            <p:cNvSpPr/>
            <p:nvPr/>
          </p:nvSpPr>
          <p:spPr>
            <a:xfrm>
              <a:off x="4934099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AAFE162-8547-4319-8C70-0BA2D6F5B70D}"/>
                </a:ext>
              </a:extLst>
            </p:cNvPr>
            <p:cNvSpPr/>
            <p:nvPr/>
          </p:nvSpPr>
          <p:spPr>
            <a:xfrm>
              <a:off x="5246357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B2B354-E7E9-461D-805C-04B19CE55F01}"/>
                </a:ext>
              </a:extLst>
            </p:cNvPr>
            <p:cNvSpPr/>
            <p:nvPr/>
          </p:nvSpPr>
          <p:spPr>
            <a:xfrm>
              <a:off x="5558615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74C84621-FE60-4F2A-825E-F103F31CAD6F}"/>
                </a:ext>
              </a:extLst>
            </p:cNvPr>
            <p:cNvSpPr/>
            <p:nvPr/>
          </p:nvSpPr>
          <p:spPr>
            <a:xfrm>
              <a:off x="4621841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2F1956D-E4A0-469D-8F0A-FE7C4DC16FC9}"/>
                </a:ext>
              </a:extLst>
            </p:cNvPr>
            <p:cNvSpPr/>
            <p:nvPr/>
          </p:nvSpPr>
          <p:spPr>
            <a:xfrm>
              <a:off x="4934099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12638988-D18F-46AD-90C6-94B475A47F9E}"/>
                </a:ext>
              </a:extLst>
            </p:cNvPr>
            <p:cNvSpPr/>
            <p:nvPr/>
          </p:nvSpPr>
          <p:spPr>
            <a:xfrm>
              <a:off x="5246357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3184101E-2BD9-438F-BB71-0107810E3B85}"/>
                </a:ext>
              </a:extLst>
            </p:cNvPr>
            <p:cNvSpPr/>
            <p:nvPr/>
          </p:nvSpPr>
          <p:spPr>
            <a:xfrm>
              <a:off x="5558615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7887EB9-AB80-429B-8715-8EA5FAF51664}"/>
                </a:ext>
              </a:extLst>
            </p:cNvPr>
            <p:cNvSpPr/>
            <p:nvPr/>
          </p:nvSpPr>
          <p:spPr>
            <a:xfrm>
              <a:off x="4621841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C3F0FA1-88A9-4EC5-90D9-33976E714013}"/>
                </a:ext>
              </a:extLst>
            </p:cNvPr>
            <p:cNvSpPr/>
            <p:nvPr/>
          </p:nvSpPr>
          <p:spPr>
            <a:xfrm>
              <a:off x="4934099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0FEFE4C5-851E-4E09-BD4A-42B8E46702DB}"/>
                </a:ext>
              </a:extLst>
            </p:cNvPr>
            <p:cNvSpPr/>
            <p:nvPr/>
          </p:nvSpPr>
          <p:spPr>
            <a:xfrm>
              <a:off x="5246357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7B70255C-46CF-4AF7-B028-E3D869D8C97D}"/>
                </a:ext>
              </a:extLst>
            </p:cNvPr>
            <p:cNvSpPr/>
            <p:nvPr/>
          </p:nvSpPr>
          <p:spPr>
            <a:xfrm>
              <a:off x="5558615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0A99C90-F746-4B67-A702-E3102BA2C049}"/>
                </a:ext>
              </a:extLst>
            </p:cNvPr>
            <p:cNvSpPr/>
            <p:nvPr/>
          </p:nvSpPr>
          <p:spPr>
            <a:xfrm>
              <a:off x="4621841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1C5FCD-BCE8-4067-B5EA-F99E0D1C80DF}"/>
                </a:ext>
              </a:extLst>
            </p:cNvPr>
            <p:cNvSpPr/>
            <p:nvPr/>
          </p:nvSpPr>
          <p:spPr>
            <a:xfrm>
              <a:off x="4934099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2C1D819-B7F3-4079-9545-CBD990533A29}"/>
                </a:ext>
              </a:extLst>
            </p:cNvPr>
            <p:cNvSpPr/>
            <p:nvPr/>
          </p:nvSpPr>
          <p:spPr>
            <a:xfrm>
              <a:off x="5246357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CCD2C3C4-A811-4EA4-9C73-97163B65F6DC}"/>
                </a:ext>
              </a:extLst>
            </p:cNvPr>
            <p:cNvSpPr/>
            <p:nvPr/>
          </p:nvSpPr>
          <p:spPr>
            <a:xfrm>
              <a:off x="5558615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89302ED-F4F6-41BB-A56E-B055478A30F5}"/>
                </a:ext>
              </a:extLst>
            </p:cNvPr>
            <p:cNvSpPr/>
            <p:nvPr/>
          </p:nvSpPr>
          <p:spPr>
            <a:xfrm>
              <a:off x="4621841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94BBC5F-0368-426B-AC09-54B70AE1DF41}"/>
                </a:ext>
              </a:extLst>
            </p:cNvPr>
            <p:cNvSpPr/>
            <p:nvPr/>
          </p:nvSpPr>
          <p:spPr>
            <a:xfrm>
              <a:off x="4934099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76DAB11-C5BB-43F0-AB27-9C0BCA957D86}"/>
                </a:ext>
              </a:extLst>
            </p:cNvPr>
            <p:cNvSpPr/>
            <p:nvPr/>
          </p:nvSpPr>
          <p:spPr>
            <a:xfrm>
              <a:off x="5246357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1E0BF100-AF18-43FD-A6CE-9CB0108E1A3A}"/>
                </a:ext>
              </a:extLst>
            </p:cNvPr>
            <p:cNvSpPr/>
            <p:nvPr/>
          </p:nvSpPr>
          <p:spPr>
            <a:xfrm>
              <a:off x="5558615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A29CBEBB-E13D-41D3-A458-B76DF685B177}"/>
                </a:ext>
              </a:extLst>
            </p:cNvPr>
            <p:cNvSpPr/>
            <p:nvPr/>
          </p:nvSpPr>
          <p:spPr>
            <a:xfrm>
              <a:off x="4621841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0C71846-B8A9-48C0-9FC7-1ED9A79CADA7}"/>
                </a:ext>
              </a:extLst>
            </p:cNvPr>
            <p:cNvSpPr/>
            <p:nvPr/>
          </p:nvSpPr>
          <p:spPr>
            <a:xfrm>
              <a:off x="4934099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FA17BF0D-A6BE-4138-BD22-E81946AF0493}"/>
                </a:ext>
              </a:extLst>
            </p:cNvPr>
            <p:cNvSpPr/>
            <p:nvPr/>
          </p:nvSpPr>
          <p:spPr>
            <a:xfrm>
              <a:off x="5246357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3AB5BF8-406B-4FD5-8385-4736364C49D0}"/>
                </a:ext>
              </a:extLst>
            </p:cNvPr>
            <p:cNvSpPr/>
            <p:nvPr/>
          </p:nvSpPr>
          <p:spPr>
            <a:xfrm>
              <a:off x="5558615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73D76EAA-23C3-4ABA-BDA4-EDA72D146229}"/>
                </a:ext>
              </a:extLst>
            </p:cNvPr>
            <p:cNvSpPr/>
            <p:nvPr/>
          </p:nvSpPr>
          <p:spPr>
            <a:xfrm>
              <a:off x="4621841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3FDE93B-AC15-4C4F-A549-FACABCC831F3}"/>
                </a:ext>
              </a:extLst>
            </p:cNvPr>
            <p:cNvSpPr/>
            <p:nvPr/>
          </p:nvSpPr>
          <p:spPr>
            <a:xfrm>
              <a:off x="4934099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8EE625-FC05-4E73-8329-6744B3A8F4CB}"/>
                </a:ext>
              </a:extLst>
            </p:cNvPr>
            <p:cNvSpPr/>
            <p:nvPr/>
          </p:nvSpPr>
          <p:spPr>
            <a:xfrm>
              <a:off x="5246357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26768F0-8970-417E-9EFF-F6DD6F0D7447}"/>
                </a:ext>
              </a:extLst>
            </p:cNvPr>
            <p:cNvSpPr/>
            <p:nvPr/>
          </p:nvSpPr>
          <p:spPr>
            <a:xfrm>
              <a:off x="5558615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C83F28CD-BF6E-41E9-B79E-33CEEC2F0CB8}"/>
              </a:ext>
            </a:extLst>
          </p:cNvPr>
          <p:cNvSpPr txBox="1"/>
          <p:nvPr/>
        </p:nvSpPr>
        <p:spPr>
          <a:xfrm>
            <a:off x="6121193" y="4212506"/>
            <a:ext cx="2655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[[ 0.  1.  4.  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[ 1.  2.  5.  6.]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 3.  6.  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[ 4.  5.  8.  9.]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 6.  9. 10.]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[ 6.  7. 10. 11.]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[ 8.  9. 12. 13.]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[ 9. 10. 13. 14.]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11. 14. 15.]]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577F326-980A-49A3-A179-35F38D912800}"/>
              </a:ext>
            </a:extLst>
          </p:cNvPr>
          <p:cNvSpPr/>
          <p:nvPr/>
        </p:nvSpPr>
        <p:spPr>
          <a:xfrm>
            <a:off x="8910691" y="42409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C70F2AE-BBBE-4469-9A4F-87114C6E4C30}"/>
              </a:ext>
            </a:extLst>
          </p:cNvPr>
          <p:cNvSpPr/>
          <p:nvPr/>
        </p:nvSpPr>
        <p:spPr>
          <a:xfrm>
            <a:off x="9238641" y="42409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1D2252A-585F-483A-BCC1-7A11BAFCD9BE}"/>
              </a:ext>
            </a:extLst>
          </p:cNvPr>
          <p:cNvSpPr/>
          <p:nvPr/>
        </p:nvSpPr>
        <p:spPr>
          <a:xfrm>
            <a:off x="9566591" y="42409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9850931-0C15-4B39-A006-B7C943365457}"/>
              </a:ext>
            </a:extLst>
          </p:cNvPr>
          <p:cNvSpPr/>
          <p:nvPr/>
        </p:nvSpPr>
        <p:spPr>
          <a:xfrm>
            <a:off x="9894541" y="42409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BADB40D-50ED-4267-B783-9BB38BDD4424}"/>
              </a:ext>
            </a:extLst>
          </p:cNvPr>
          <p:cNvSpPr/>
          <p:nvPr/>
        </p:nvSpPr>
        <p:spPr>
          <a:xfrm>
            <a:off x="8910691" y="45688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F4E2E548-4A8A-4EF7-9FDB-6E5AA3C605FC}"/>
              </a:ext>
            </a:extLst>
          </p:cNvPr>
          <p:cNvSpPr/>
          <p:nvPr/>
        </p:nvSpPr>
        <p:spPr>
          <a:xfrm>
            <a:off x="9238641" y="45688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AB10F35E-0E53-4BD9-841A-512E6E4B86E1}"/>
              </a:ext>
            </a:extLst>
          </p:cNvPr>
          <p:cNvSpPr/>
          <p:nvPr/>
        </p:nvSpPr>
        <p:spPr>
          <a:xfrm>
            <a:off x="9566591" y="45688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CC25EE0-6B9D-408D-9E39-4DEDA25ECA92}"/>
              </a:ext>
            </a:extLst>
          </p:cNvPr>
          <p:cNvSpPr/>
          <p:nvPr/>
        </p:nvSpPr>
        <p:spPr>
          <a:xfrm>
            <a:off x="9894541" y="45688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ABCCED65-830E-4202-A544-2C5BF24C0BA2}"/>
              </a:ext>
            </a:extLst>
          </p:cNvPr>
          <p:cNvSpPr/>
          <p:nvPr/>
        </p:nvSpPr>
        <p:spPr>
          <a:xfrm>
            <a:off x="8910691" y="4896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80E1B303-821B-4800-A3EF-530EBF93D09F}"/>
              </a:ext>
            </a:extLst>
          </p:cNvPr>
          <p:cNvSpPr/>
          <p:nvPr/>
        </p:nvSpPr>
        <p:spPr>
          <a:xfrm>
            <a:off x="9238641" y="4896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A214C1E9-DCA5-48E8-B575-9F270D563CB8}"/>
              </a:ext>
            </a:extLst>
          </p:cNvPr>
          <p:cNvSpPr/>
          <p:nvPr/>
        </p:nvSpPr>
        <p:spPr>
          <a:xfrm>
            <a:off x="9566591" y="4896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4EB541-A78D-41F0-A5B9-6CA661C94C58}"/>
              </a:ext>
            </a:extLst>
          </p:cNvPr>
          <p:cNvSpPr/>
          <p:nvPr/>
        </p:nvSpPr>
        <p:spPr>
          <a:xfrm>
            <a:off x="9894541" y="4896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067B0AE-30CA-44EF-9B3C-26F7F4FD1D62}"/>
              </a:ext>
            </a:extLst>
          </p:cNvPr>
          <p:cNvSpPr/>
          <p:nvPr/>
        </p:nvSpPr>
        <p:spPr>
          <a:xfrm>
            <a:off x="8910691" y="5224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E7A7098A-0659-4A75-A897-CC14FB4FF380}"/>
              </a:ext>
            </a:extLst>
          </p:cNvPr>
          <p:cNvSpPr/>
          <p:nvPr/>
        </p:nvSpPr>
        <p:spPr>
          <a:xfrm>
            <a:off x="9238641" y="5224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3BAB0050-B57D-49DF-AD1E-5B410FBF396A}"/>
              </a:ext>
            </a:extLst>
          </p:cNvPr>
          <p:cNvSpPr/>
          <p:nvPr/>
        </p:nvSpPr>
        <p:spPr>
          <a:xfrm>
            <a:off x="9566591" y="5224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81CB01C7-05F4-4ECE-BA62-D04CDB2AFCE5}"/>
              </a:ext>
            </a:extLst>
          </p:cNvPr>
          <p:cNvSpPr/>
          <p:nvPr/>
        </p:nvSpPr>
        <p:spPr>
          <a:xfrm>
            <a:off x="9894541" y="5224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5AB7B6B-981D-468A-A6FD-A6D7F9CFCCD1}"/>
              </a:ext>
            </a:extLst>
          </p:cNvPr>
          <p:cNvSpPr/>
          <p:nvPr/>
        </p:nvSpPr>
        <p:spPr>
          <a:xfrm>
            <a:off x="8910691" y="4240913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962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78734" y="931945"/>
            <a:ext cx="533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col_W.T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C077EDF9-D59B-48E1-8614-4B0193427AC6}"/>
              </a:ext>
            </a:extLst>
          </p:cNvPr>
          <p:cNvSpPr/>
          <p:nvPr/>
        </p:nvSpPr>
        <p:spPr>
          <a:xfrm>
            <a:off x="6966405" y="106926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7351DA4-1211-4788-A058-3C59B2523942}"/>
              </a:ext>
            </a:extLst>
          </p:cNvPr>
          <p:cNvSpPr/>
          <p:nvPr/>
        </p:nvSpPr>
        <p:spPr>
          <a:xfrm>
            <a:off x="7294355" y="106926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D4B377-4002-4516-93AE-7A8C53BF7D5F}"/>
              </a:ext>
            </a:extLst>
          </p:cNvPr>
          <p:cNvSpPr/>
          <p:nvPr/>
        </p:nvSpPr>
        <p:spPr>
          <a:xfrm>
            <a:off x="6966405" y="139721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84EE618-00B0-4928-AEEB-F4D2984D10E8}"/>
              </a:ext>
            </a:extLst>
          </p:cNvPr>
          <p:cNvSpPr/>
          <p:nvPr/>
        </p:nvSpPr>
        <p:spPr>
          <a:xfrm>
            <a:off x="7294355" y="139721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6FAA75F-E5C3-4CBF-A5CC-EA855E8EA8B4}"/>
              </a:ext>
            </a:extLst>
          </p:cNvPr>
          <p:cNvSpPr txBox="1"/>
          <p:nvPr/>
        </p:nvSpPr>
        <p:spPr>
          <a:xfrm>
            <a:off x="6520142" y="11867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5BD1B218-4E59-4AFE-9227-74F0D2A2C5CE}"/>
              </a:ext>
            </a:extLst>
          </p:cNvPr>
          <p:cNvSpPr txBox="1"/>
          <p:nvPr/>
        </p:nvSpPr>
        <p:spPr>
          <a:xfrm>
            <a:off x="7047567" y="714300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C12B16-7D19-437C-A5D4-5C6D154E3846}"/>
              </a:ext>
            </a:extLst>
          </p:cNvPr>
          <p:cNvSpPr txBox="1"/>
          <p:nvPr/>
        </p:nvSpPr>
        <p:spPr>
          <a:xfrm>
            <a:off x="6672735" y="180930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1B29400-5945-4B7B-9D77-78D1086E33EE}"/>
              </a:ext>
            </a:extLst>
          </p:cNvPr>
          <p:cNvSpPr txBox="1"/>
          <p:nvPr/>
        </p:nvSpPr>
        <p:spPr>
          <a:xfrm>
            <a:off x="5739560" y="863903"/>
            <a:ext cx="78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FN=1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242456-2CF3-41DF-8888-FB78A639138B}"/>
              </a:ext>
            </a:extLst>
          </p:cNvPr>
          <p:cNvSpPr/>
          <p:nvPr/>
        </p:nvSpPr>
        <p:spPr>
          <a:xfrm>
            <a:off x="6068992" y="2434542"/>
            <a:ext cx="2677611" cy="6443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86B87673-6615-4599-A4DD-95585D0EEBC2}"/>
              </a:ext>
            </a:extLst>
          </p:cNvPr>
          <p:cNvSpPr/>
          <p:nvPr/>
        </p:nvSpPr>
        <p:spPr>
          <a:xfrm>
            <a:off x="6129852" y="2496274"/>
            <a:ext cx="2562736" cy="5285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B7F4C5F-F840-479C-B5BD-364AC06D7BCF}"/>
              </a:ext>
            </a:extLst>
          </p:cNvPr>
          <p:cNvSpPr/>
          <p:nvPr/>
        </p:nvSpPr>
        <p:spPr>
          <a:xfrm>
            <a:off x="6190711" y="2548360"/>
            <a:ext cx="1218143" cy="4166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86DE896-15BC-4305-8672-4AF7855BD7D3}"/>
              </a:ext>
            </a:extLst>
          </p:cNvPr>
          <p:cNvSpPr/>
          <p:nvPr/>
        </p:nvSpPr>
        <p:spPr>
          <a:xfrm>
            <a:off x="7408854" y="2548360"/>
            <a:ext cx="1218143" cy="4166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B989C87A-FFC7-480B-928C-4D3462D5E561}"/>
              </a:ext>
            </a:extLst>
          </p:cNvPr>
          <p:cNvSpPr/>
          <p:nvPr/>
        </p:nvSpPr>
        <p:spPr>
          <a:xfrm>
            <a:off x="6251030" y="2599480"/>
            <a:ext cx="546117" cy="318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09F9D0F-9EFA-4647-B565-7D532E66D4C5}"/>
              </a:ext>
            </a:extLst>
          </p:cNvPr>
          <p:cNvSpPr/>
          <p:nvPr/>
        </p:nvSpPr>
        <p:spPr>
          <a:xfrm>
            <a:off x="6797147" y="2599480"/>
            <a:ext cx="546117" cy="318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7BA28DC6-13A8-4729-857B-7D1038529C1F}"/>
              </a:ext>
            </a:extLst>
          </p:cNvPr>
          <p:cNvSpPr/>
          <p:nvPr/>
        </p:nvSpPr>
        <p:spPr>
          <a:xfrm>
            <a:off x="7471808" y="2599480"/>
            <a:ext cx="546117" cy="318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8D6B8C2-4289-4F84-8102-1095F6C7F627}"/>
              </a:ext>
            </a:extLst>
          </p:cNvPr>
          <p:cNvSpPr/>
          <p:nvPr/>
        </p:nvSpPr>
        <p:spPr>
          <a:xfrm>
            <a:off x="8017925" y="2599480"/>
            <a:ext cx="546117" cy="3187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EBA5D290-613B-4B14-B666-0A38E3371074}"/>
              </a:ext>
            </a:extLst>
          </p:cNvPr>
          <p:cNvSpPr txBox="1"/>
          <p:nvPr/>
        </p:nvSpPr>
        <p:spPr>
          <a:xfrm>
            <a:off x="9045020" y="10189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E8056F-C200-4A93-846C-B1A96ED0E950}"/>
              </a:ext>
            </a:extLst>
          </p:cNvPr>
          <p:cNvSpPr txBox="1"/>
          <p:nvPr/>
        </p:nvSpPr>
        <p:spPr>
          <a:xfrm>
            <a:off x="9045020" y="15937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*2*2)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666861C-E447-4226-9D3E-7555A1A2148B}"/>
              </a:ext>
            </a:extLst>
          </p:cNvPr>
          <p:cNvSpPr/>
          <p:nvPr/>
        </p:nvSpPr>
        <p:spPr>
          <a:xfrm>
            <a:off x="6099858" y="3267919"/>
            <a:ext cx="2646745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BD80C81-9431-4F0B-B2A1-E56227F1BE4E}"/>
              </a:ext>
            </a:extLst>
          </p:cNvPr>
          <p:cNvSpPr/>
          <p:nvPr/>
        </p:nvSpPr>
        <p:spPr>
          <a:xfrm>
            <a:off x="6148436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7548B8C-B71E-4862-98A3-406C05FE95A3}"/>
              </a:ext>
            </a:extLst>
          </p:cNvPr>
          <p:cNvSpPr/>
          <p:nvPr/>
        </p:nvSpPr>
        <p:spPr>
          <a:xfrm>
            <a:off x="6781613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A1F2FC7-5522-4273-ABF4-3324227F57C2}"/>
              </a:ext>
            </a:extLst>
          </p:cNvPr>
          <p:cNvSpPr/>
          <p:nvPr/>
        </p:nvSpPr>
        <p:spPr>
          <a:xfrm>
            <a:off x="7414789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E8392785-791F-49A4-9224-05594EFCAD58}"/>
              </a:ext>
            </a:extLst>
          </p:cNvPr>
          <p:cNvSpPr/>
          <p:nvPr/>
        </p:nvSpPr>
        <p:spPr>
          <a:xfrm>
            <a:off x="8047966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FC1095C-EABD-4EB7-9C12-BE95AE2C80D5}"/>
              </a:ext>
            </a:extLst>
          </p:cNvPr>
          <p:cNvSpPr txBox="1"/>
          <p:nvPr/>
        </p:nvSpPr>
        <p:spPr>
          <a:xfrm>
            <a:off x="9045020" y="22301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*2*2,1)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8561C7-A250-489E-BB61-1CD84D0C59E8}"/>
              </a:ext>
            </a:extLst>
          </p:cNvPr>
          <p:cNvCxnSpPr/>
          <p:nvPr/>
        </p:nvCxnSpPr>
        <p:spPr>
          <a:xfrm>
            <a:off x="9317620" y="1898248"/>
            <a:ext cx="725347" cy="401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D76F6C37-9421-48BF-8D19-DA3B63534DA9}"/>
              </a:ext>
            </a:extLst>
          </p:cNvPr>
          <p:cNvCxnSpPr>
            <a:cxnSpLocks/>
          </p:cNvCxnSpPr>
          <p:nvPr/>
        </p:nvCxnSpPr>
        <p:spPr>
          <a:xfrm flipH="1">
            <a:off x="9383210" y="1912469"/>
            <a:ext cx="424092" cy="387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168740-1FE2-45FF-B85F-2177D924AD8A}"/>
              </a:ext>
            </a:extLst>
          </p:cNvPr>
          <p:cNvGrpSpPr/>
          <p:nvPr/>
        </p:nvGrpSpPr>
        <p:grpSpPr>
          <a:xfrm>
            <a:off x="7212082" y="4058856"/>
            <a:ext cx="532784" cy="1728484"/>
            <a:chOff x="6967611" y="4058856"/>
            <a:chExt cx="721838" cy="1728484"/>
          </a:xfrm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28123F8-1202-44D8-852B-73028539E13F}"/>
                </a:ext>
              </a:extLst>
            </p:cNvPr>
            <p:cNvSpPr/>
            <p:nvPr/>
          </p:nvSpPr>
          <p:spPr>
            <a:xfrm>
              <a:off x="6967611" y="4058856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EFC9E7B-44BE-4D92-B99A-39FA0DD36D38}"/>
                </a:ext>
              </a:extLst>
            </p:cNvPr>
            <p:cNvSpPr/>
            <p:nvPr/>
          </p:nvSpPr>
          <p:spPr>
            <a:xfrm>
              <a:off x="6967611" y="4490977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274974CB-3D69-4BBB-B0D6-72D21F8E710E}"/>
                </a:ext>
              </a:extLst>
            </p:cNvPr>
            <p:cNvSpPr/>
            <p:nvPr/>
          </p:nvSpPr>
          <p:spPr>
            <a:xfrm>
              <a:off x="6967611" y="4923098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2A9614AC-3ACE-40E0-BF2E-B81BEA5D8842}"/>
                </a:ext>
              </a:extLst>
            </p:cNvPr>
            <p:cNvSpPr/>
            <p:nvPr/>
          </p:nvSpPr>
          <p:spPr>
            <a:xfrm>
              <a:off x="6967611" y="5355219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84B1CB5-E742-4ACC-A64C-7E8CC12CBA71}"/>
                </a:ext>
              </a:extLst>
            </p:cNvPr>
            <p:cNvSpPr/>
            <p:nvPr/>
          </p:nvSpPr>
          <p:spPr>
            <a:xfrm>
              <a:off x="7015262" y="4116731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23F893AD-1B84-4B57-9AB2-8FA6B1B80B94}"/>
                </a:ext>
              </a:extLst>
            </p:cNvPr>
            <p:cNvSpPr/>
            <p:nvPr/>
          </p:nvSpPr>
          <p:spPr>
            <a:xfrm>
              <a:off x="7015261" y="4548852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B509A2B9-7738-424F-95C1-D37AB9759B6E}"/>
                </a:ext>
              </a:extLst>
            </p:cNvPr>
            <p:cNvSpPr/>
            <p:nvPr/>
          </p:nvSpPr>
          <p:spPr>
            <a:xfrm>
              <a:off x="7015260" y="4980973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B30322D6-553E-45D2-BFD1-B117D06DF47B}"/>
                </a:ext>
              </a:extLst>
            </p:cNvPr>
            <p:cNvSpPr/>
            <p:nvPr/>
          </p:nvSpPr>
          <p:spPr>
            <a:xfrm>
              <a:off x="7015259" y="5413094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9E2529-152D-4ABC-8B5E-222ABFE22B70}"/>
              </a:ext>
            </a:extLst>
          </p:cNvPr>
          <p:cNvSpPr txBox="1"/>
          <p:nvPr/>
        </p:nvSpPr>
        <p:spPr>
          <a:xfrm>
            <a:off x="7737099" y="442784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2816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35797" y="1066033"/>
            <a:ext cx="533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self.b = np.array([3])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168740-1FE2-45FF-B85F-2177D924AD8A}"/>
              </a:ext>
            </a:extLst>
          </p:cNvPr>
          <p:cNvGrpSpPr/>
          <p:nvPr/>
        </p:nvGrpSpPr>
        <p:grpSpPr>
          <a:xfrm>
            <a:off x="4065596" y="3213571"/>
            <a:ext cx="532784" cy="1728484"/>
            <a:chOff x="6967611" y="4058856"/>
            <a:chExt cx="721838" cy="1728484"/>
          </a:xfrm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28123F8-1202-44D8-852B-73028539E13F}"/>
                </a:ext>
              </a:extLst>
            </p:cNvPr>
            <p:cNvSpPr/>
            <p:nvPr/>
          </p:nvSpPr>
          <p:spPr>
            <a:xfrm>
              <a:off x="6967611" y="4058856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EFC9E7B-44BE-4D92-B99A-39FA0DD36D38}"/>
                </a:ext>
              </a:extLst>
            </p:cNvPr>
            <p:cNvSpPr/>
            <p:nvPr/>
          </p:nvSpPr>
          <p:spPr>
            <a:xfrm>
              <a:off x="6967611" y="4490977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274974CB-3D69-4BBB-B0D6-72D21F8E710E}"/>
                </a:ext>
              </a:extLst>
            </p:cNvPr>
            <p:cNvSpPr/>
            <p:nvPr/>
          </p:nvSpPr>
          <p:spPr>
            <a:xfrm>
              <a:off x="6967611" y="4923098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2A9614AC-3ACE-40E0-BF2E-B81BEA5D8842}"/>
                </a:ext>
              </a:extLst>
            </p:cNvPr>
            <p:cNvSpPr/>
            <p:nvPr/>
          </p:nvSpPr>
          <p:spPr>
            <a:xfrm>
              <a:off x="6967611" y="5355219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84B1CB5-E742-4ACC-A64C-7E8CC12CBA71}"/>
                </a:ext>
              </a:extLst>
            </p:cNvPr>
            <p:cNvSpPr/>
            <p:nvPr/>
          </p:nvSpPr>
          <p:spPr>
            <a:xfrm>
              <a:off x="7015262" y="4116731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23F893AD-1B84-4B57-9AB2-8FA6B1B80B94}"/>
                </a:ext>
              </a:extLst>
            </p:cNvPr>
            <p:cNvSpPr/>
            <p:nvPr/>
          </p:nvSpPr>
          <p:spPr>
            <a:xfrm>
              <a:off x="7015261" y="4548852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B509A2B9-7738-424F-95C1-D37AB9759B6E}"/>
                </a:ext>
              </a:extLst>
            </p:cNvPr>
            <p:cNvSpPr/>
            <p:nvPr/>
          </p:nvSpPr>
          <p:spPr>
            <a:xfrm>
              <a:off x="7015260" y="4980973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B30322D6-553E-45D2-BFD1-B117D06DF47B}"/>
                </a:ext>
              </a:extLst>
            </p:cNvPr>
            <p:cNvSpPr/>
            <p:nvPr/>
          </p:nvSpPr>
          <p:spPr>
            <a:xfrm>
              <a:off x="7015259" y="5413094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9E2529-152D-4ABC-8B5E-222ABFE22B70}"/>
              </a:ext>
            </a:extLst>
          </p:cNvPr>
          <p:cNvSpPr txBox="1"/>
          <p:nvPr/>
        </p:nvSpPr>
        <p:spPr>
          <a:xfrm>
            <a:off x="3884558" y="276953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F34E8-DFB9-4FAF-89DD-1CF2F5827FDF}"/>
              </a:ext>
            </a:extLst>
          </p:cNvPr>
          <p:cNvSpPr txBox="1"/>
          <p:nvPr/>
        </p:nvSpPr>
        <p:spPr>
          <a:xfrm>
            <a:off x="2387074" y="2211439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0F9210-325A-4BCC-96BC-8976587CADCC}"/>
              </a:ext>
            </a:extLst>
          </p:cNvPr>
          <p:cNvSpPr/>
          <p:nvPr/>
        </p:nvSpPr>
        <p:spPr>
          <a:xfrm>
            <a:off x="2156382" y="26381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9A5CA4-9090-47E1-B946-9C2DE70E05BA}"/>
              </a:ext>
            </a:extLst>
          </p:cNvPr>
          <p:cNvSpPr/>
          <p:nvPr/>
        </p:nvSpPr>
        <p:spPr>
          <a:xfrm>
            <a:off x="2449336" y="26381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D78F10-8750-499F-AC7C-73B79F37858E}"/>
              </a:ext>
            </a:extLst>
          </p:cNvPr>
          <p:cNvSpPr/>
          <p:nvPr/>
        </p:nvSpPr>
        <p:spPr>
          <a:xfrm>
            <a:off x="2742289" y="26381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40A30B-9007-439B-A482-05FC86796D1F}"/>
              </a:ext>
            </a:extLst>
          </p:cNvPr>
          <p:cNvSpPr/>
          <p:nvPr/>
        </p:nvSpPr>
        <p:spPr>
          <a:xfrm>
            <a:off x="3035243" y="26381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68D9D-938A-45CB-94C2-5012160F7805}"/>
              </a:ext>
            </a:extLst>
          </p:cNvPr>
          <p:cNvSpPr/>
          <p:nvPr/>
        </p:nvSpPr>
        <p:spPr>
          <a:xfrm>
            <a:off x="2156382" y="29258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BD04C6-0D76-48D0-B873-10C96E4052AC}"/>
              </a:ext>
            </a:extLst>
          </p:cNvPr>
          <p:cNvSpPr/>
          <p:nvPr/>
        </p:nvSpPr>
        <p:spPr>
          <a:xfrm>
            <a:off x="2449336" y="29258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D8E2D11-8D1B-47FA-A31D-7801ABAC4E09}"/>
              </a:ext>
            </a:extLst>
          </p:cNvPr>
          <p:cNvSpPr/>
          <p:nvPr/>
        </p:nvSpPr>
        <p:spPr>
          <a:xfrm>
            <a:off x="2742289" y="29258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5189C7-8C34-4CD7-BCD4-EEFEF3A61137}"/>
              </a:ext>
            </a:extLst>
          </p:cNvPr>
          <p:cNvSpPr/>
          <p:nvPr/>
        </p:nvSpPr>
        <p:spPr>
          <a:xfrm>
            <a:off x="3035243" y="29258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7135EB-3F61-43F4-882D-40A6B06EC05C}"/>
              </a:ext>
            </a:extLst>
          </p:cNvPr>
          <p:cNvSpPr/>
          <p:nvPr/>
        </p:nvSpPr>
        <p:spPr>
          <a:xfrm>
            <a:off x="2156382" y="321357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0F74F1-39E8-4456-8C80-3BAA92997D46}"/>
              </a:ext>
            </a:extLst>
          </p:cNvPr>
          <p:cNvSpPr/>
          <p:nvPr/>
        </p:nvSpPr>
        <p:spPr>
          <a:xfrm>
            <a:off x="2449336" y="321357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7DDEDF-4880-4C0D-871E-05C7F2F24FFD}"/>
              </a:ext>
            </a:extLst>
          </p:cNvPr>
          <p:cNvSpPr/>
          <p:nvPr/>
        </p:nvSpPr>
        <p:spPr>
          <a:xfrm>
            <a:off x="2742289" y="321357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32CA8-BA49-4F38-AC05-6DD4AF701F53}"/>
              </a:ext>
            </a:extLst>
          </p:cNvPr>
          <p:cNvSpPr/>
          <p:nvPr/>
        </p:nvSpPr>
        <p:spPr>
          <a:xfrm>
            <a:off x="3035243" y="321357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C97F16-BE10-4DCE-95E8-D3ECF19F7104}"/>
              </a:ext>
            </a:extLst>
          </p:cNvPr>
          <p:cNvSpPr/>
          <p:nvPr/>
        </p:nvSpPr>
        <p:spPr>
          <a:xfrm>
            <a:off x="2156382" y="35012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B1C256-D256-4E83-9DCF-F694399CDC00}"/>
              </a:ext>
            </a:extLst>
          </p:cNvPr>
          <p:cNvSpPr/>
          <p:nvPr/>
        </p:nvSpPr>
        <p:spPr>
          <a:xfrm>
            <a:off x="2449336" y="35012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27D8A6-7627-4CCD-A037-293467EA05E9}"/>
              </a:ext>
            </a:extLst>
          </p:cNvPr>
          <p:cNvSpPr/>
          <p:nvPr/>
        </p:nvSpPr>
        <p:spPr>
          <a:xfrm>
            <a:off x="2742289" y="35012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0E621D-A2E6-47F8-A845-BC2349DF8CC6}"/>
              </a:ext>
            </a:extLst>
          </p:cNvPr>
          <p:cNvSpPr/>
          <p:nvPr/>
        </p:nvSpPr>
        <p:spPr>
          <a:xfrm>
            <a:off x="3035243" y="35012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332ACF1-8A9D-4157-AB8E-8973127D5E84}"/>
              </a:ext>
            </a:extLst>
          </p:cNvPr>
          <p:cNvSpPr/>
          <p:nvPr/>
        </p:nvSpPr>
        <p:spPr>
          <a:xfrm>
            <a:off x="2156382" y="378897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BDAD60-04DC-4208-A5D2-6122EBB78A94}"/>
              </a:ext>
            </a:extLst>
          </p:cNvPr>
          <p:cNvSpPr/>
          <p:nvPr/>
        </p:nvSpPr>
        <p:spPr>
          <a:xfrm>
            <a:off x="2449336" y="378897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BECD1D-046D-43A3-8433-8656BFDB1B33}"/>
              </a:ext>
            </a:extLst>
          </p:cNvPr>
          <p:cNvSpPr/>
          <p:nvPr/>
        </p:nvSpPr>
        <p:spPr>
          <a:xfrm>
            <a:off x="2742289" y="378897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D76CF3-DF71-4A7C-83D0-847715EEEAD1}"/>
              </a:ext>
            </a:extLst>
          </p:cNvPr>
          <p:cNvSpPr/>
          <p:nvPr/>
        </p:nvSpPr>
        <p:spPr>
          <a:xfrm>
            <a:off x="3035243" y="378897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C22FC3F-9531-445D-B3F0-1A866AB1DC48}"/>
              </a:ext>
            </a:extLst>
          </p:cNvPr>
          <p:cNvSpPr/>
          <p:nvPr/>
        </p:nvSpPr>
        <p:spPr>
          <a:xfrm>
            <a:off x="2156382" y="407667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FA1299-FD24-4F08-9A27-F3BFC3EF0C54}"/>
              </a:ext>
            </a:extLst>
          </p:cNvPr>
          <p:cNvSpPr/>
          <p:nvPr/>
        </p:nvSpPr>
        <p:spPr>
          <a:xfrm>
            <a:off x="2449336" y="407667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2B93F7-9A03-4A82-A4CA-510877E52DDC}"/>
              </a:ext>
            </a:extLst>
          </p:cNvPr>
          <p:cNvSpPr/>
          <p:nvPr/>
        </p:nvSpPr>
        <p:spPr>
          <a:xfrm>
            <a:off x="2742289" y="407667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B7C188-9D7F-4B64-94FC-3E6C7DCEE8BC}"/>
              </a:ext>
            </a:extLst>
          </p:cNvPr>
          <p:cNvSpPr/>
          <p:nvPr/>
        </p:nvSpPr>
        <p:spPr>
          <a:xfrm>
            <a:off x="3035243" y="407667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C3D68B0-E355-4FA5-8ECC-5FC76EE80DD5}"/>
              </a:ext>
            </a:extLst>
          </p:cNvPr>
          <p:cNvSpPr/>
          <p:nvPr/>
        </p:nvSpPr>
        <p:spPr>
          <a:xfrm>
            <a:off x="2156382" y="436437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803C6BA-99DB-48BC-BCAD-CB17D0F432DC}"/>
              </a:ext>
            </a:extLst>
          </p:cNvPr>
          <p:cNvSpPr/>
          <p:nvPr/>
        </p:nvSpPr>
        <p:spPr>
          <a:xfrm>
            <a:off x="2449336" y="436437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F4FD45-07FD-41C9-A452-BB1D41A8CB56}"/>
              </a:ext>
            </a:extLst>
          </p:cNvPr>
          <p:cNvSpPr/>
          <p:nvPr/>
        </p:nvSpPr>
        <p:spPr>
          <a:xfrm>
            <a:off x="2742289" y="436437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8473BD-B7D0-4F7F-9A1C-4AF137229BA2}"/>
              </a:ext>
            </a:extLst>
          </p:cNvPr>
          <p:cNvSpPr/>
          <p:nvPr/>
        </p:nvSpPr>
        <p:spPr>
          <a:xfrm>
            <a:off x="3035243" y="436437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67382F-2B83-4A95-A67F-47E977B6B31D}"/>
              </a:ext>
            </a:extLst>
          </p:cNvPr>
          <p:cNvSpPr/>
          <p:nvPr/>
        </p:nvSpPr>
        <p:spPr>
          <a:xfrm>
            <a:off x="2156382" y="465207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4C9B542-8F1B-4AA7-9B5B-238F8FEB4E90}"/>
              </a:ext>
            </a:extLst>
          </p:cNvPr>
          <p:cNvSpPr/>
          <p:nvPr/>
        </p:nvSpPr>
        <p:spPr>
          <a:xfrm>
            <a:off x="2449336" y="465207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BED3E3-4D91-427D-9874-7392828235A9}"/>
              </a:ext>
            </a:extLst>
          </p:cNvPr>
          <p:cNvSpPr/>
          <p:nvPr/>
        </p:nvSpPr>
        <p:spPr>
          <a:xfrm>
            <a:off x="2742289" y="465207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C2E922-B154-41FE-8B3D-19486E15028B}"/>
              </a:ext>
            </a:extLst>
          </p:cNvPr>
          <p:cNvSpPr/>
          <p:nvPr/>
        </p:nvSpPr>
        <p:spPr>
          <a:xfrm>
            <a:off x="3035243" y="465207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0204120-FE9D-49AC-B34B-F9654ECB5A16}"/>
              </a:ext>
            </a:extLst>
          </p:cNvPr>
          <p:cNvSpPr/>
          <p:nvPr/>
        </p:nvSpPr>
        <p:spPr>
          <a:xfrm>
            <a:off x="2156382" y="493978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C2E4129-0C4B-4EC6-B1E9-4B07DDDCD667}"/>
              </a:ext>
            </a:extLst>
          </p:cNvPr>
          <p:cNvSpPr/>
          <p:nvPr/>
        </p:nvSpPr>
        <p:spPr>
          <a:xfrm>
            <a:off x="2449336" y="493978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0976C0E-AB70-4679-B86C-E42087A50C4A}"/>
              </a:ext>
            </a:extLst>
          </p:cNvPr>
          <p:cNvSpPr/>
          <p:nvPr/>
        </p:nvSpPr>
        <p:spPr>
          <a:xfrm>
            <a:off x="2742289" y="493978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F16DAA-8457-4AF7-A604-5A565D0A0F9F}"/>
              </a:ext>
            </a:extLst>
          </p:cNvPr>
          <p:cNvSpPr/>
          <p:nvPr/>
        </p:nvSpPr>
        <p:spPr>
          <a:xfrm>
            <a:off x="3035243" y="493978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3BECC8-BBCD-45C1-AB93-04C90274782B}"/>
              </a:ext>
            </a:extLst>
          </p:cNvPr>
          <p:cNvSpPr txBox="1"/>
          <p:nvPr/>
        </p:nvSpPr>
        <p:spPr>
          <a:xfrm>
            <a:off x="3538618" y="3703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F51EE3-0F0E-47C4-8785-69E039BBB6CF}"/>
              </a:ext>
            </a:extLst>
          </p:cNvPr>
          <p:cNvSpPr txBox="1"/>
          <p:nvPr/>
        </p:nvSpPr>
        <p:spPr>
          <a:xfrm>
            <a:off x="2454749" y="531381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2A2419-58D8-4B87-97D5-3DF602EB9C7E}"/>
              </a:ext>
            </a:extLst>
          </p:cNvPr>
          <p:cNvSpPr txBox="1"/>
          <p:nvPr/>
        </p:nvSpPr>
        <p:spPr>
          <a:xfrm>
            <a:off x="3894115" y="504281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2AA2B1-645D-4519-886D-F3A73380DBA4}"/>
              </a:ext>
            </a:extLst>
          </p:cNvPr>
          <p:cNvSpPr txBox="1"/>
          <p:nvPr/>
        </p:nvSpPr>
        <p:spPr>
          <a:xfrm>
            <a:off x="5333481" y="5393626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04F6A2-DAC3-4436-BF64-DC7A405F3014}"/>
              </a:ext>
            </a:extLst>
          </p:cNvPr>
          <p:cNvSpPr/>
          <p:nvPr/>
        </p:nvSpPr>
        <p:spPr>
          <a:xfrm>
            <a:off x="5575585" y="258077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6A00DBB-DB0D-4554-B8CC-40611F1A6627}"/>
              </a:ext>
            </a:extLst>
          </p:cNvPr>
          <p:cNvSpPr/>
          <p:nvPr/>
        </p:nvSpPr>
        <p:spPr>
          <a:xfrm>
            <a:off x="5575585" y="289166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CED7AC-3593-4A53-934E-A9EE11E56763}"/>
              </a:ext>
            </a:extLst>
          </p:cNvPr>
          <p:cNvSpPr/>
          <p:nvPr/>
        </p:nvSpPr>
        <p:spPr>
          <a:xfrm>
            <a:off x="5575585" y="320254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CB0A3C-03C1-421F-82F9-6F1063F0F19A}"/>
              </a:ext>
            </a:extLst>
          </p:cNvPr>
          <p:cNvSpPr/>
          <p:nvPr/>
        </p:nvSpPr>
        <p:spPr>
          <a:xfrm>
            <a:off x="5575585" y="351343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E90055-0EC3-4AB7-8533-A97BA8191366}"/>
              </a:ext>
            </a:extLst>
          </p:cNvPr>
          <p:cNvSpPr/>
          <p:nvPr/>
        </p:nvSpPr>
        <p:spPr>
          <a:xfrm>
            <a:off x="5575585" y="382432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A336FA-AAD6-4A8D-81CD-E7783BD7A442}"/>
              </a:ext>
            </a:extLst>
          </p:cNvPr>
          <p:cNvSpPr/>
          <p:nvPr/>
        </p:nvSpPr>
        <p:spPr>
          <a:xfrm>
            <a:off x="5575585" y="413521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485122-CE0A-4CAE-A843-D447BE3F4AAA}"/>
              </a:ext>
            </a:extLst>
          </p:cNvPr>
          <p:cNvSpPr/>
          <p:nvPr/>
        </p:nvSpPr>
        <p:spPr>
          <a:xfrm>
            <a:off x="5575585" y="444610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7AE843A-3988-42C2-9A33-39CB513A5469}"/>
              </a:ext>
            </a:extLst>
          </p:cNvPr>
          <p:cNvSpPr/>
          <p:nvPr/>
        </p:nvSpPr>
        <p:spPr>
          <a:xfrm>
            <a:off x="5575585" y="4756997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21E4FC-E856-4CFF-87AB-BCD96E27DB6F}"/>
              </a:ext>
            </a:extLst>
          </p:cNvPr>
          <p:cNvSpPr/>
          <p:nvPr/>
        </p:nvSpPr>
        <p:spPr>
          <a:xfrm>
            <a:off x="5575585" y="5067887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9224251-FA3B-4036-99E6-5FB84574C96F}"/>
              </a:ext>
            </a:extLst>
          </p:cNvPr>
          <p:cNvSpPr txBox="1"/>
          <p:nvPr/>
        </p:nvSpPr>
        <p:spPr>
          <a:xfrm>
            <a:off x="4915192" y="3717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D22DCEC-6679-482C-90B6-CBDBF5F2CE9B}"/>
              </a:ext>
            </a:extLst>
          </p:cNvPr>
          <p:cNvSpPr/>
          <p:nvPr/>
        </p:nvSpPr>
        <p:spPr>
          <a:xfrm>
            <a:off x="6698328" y="258035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981CC7-5B19-4367-B691-ED2920C24C7F}"/>
              </a:ext>
            </a:extLst>
          </p:cNvPr>
          <p:cNvSpPr txBox="1"/>
          <p:nvPr/>
        </p:nvSpPr>
        <p:spPr>
          <a:xfrm>
            <a:off x="6517661" y="537795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B55898-B401-47A3-935A-348C0E37B224}"/>
              </a:ext>
            </a:extLst>
          </p:cNvPr>
          <p:cNvSpPr txBox="1"/>
          <p:nvPr/>
        </p:nvSpPr>
        <p:spPr>
          <a:xfrm>
            <a:off x="6107431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CE7508-A820-4ECD-9F7C-C63D8EADC627}"/>
              </a:ext>
            </a:extLst>
          </p:cNvPr>
          <p:cNvSpPr/>
          <p:nvPr/>
        </p:nvSpPr>
        <p:spPr>
          <a:xfrm>
            <a:off x="6698328" y="2891245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EA2AEE4-D5D5-4B8C-89B1-6D61B3E8D522}"/>
              </a:ext>
            </a:extLst>
          </p:cNvPr>
          <p:cNvSpPr/>
          <p:nvPr/>
        </p:nvSpPr>
        <p:spPr>
          <a:xfrm>
            <a:off x="6698328" y="3202134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E1D591-5963-4738-AADB-5CC7162F145A}"/>
              </a:ext>
            </a:extLst>
          </p:cNvPr>
          <p:cNvSpPr/>
          <p:nvPr/>
        </p:nvSpPr>
        <p:spPr>
          <a:xfrm>
            <a:off x="6698328" y="3513023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3DDE62C-D3EB-43FC-816B-80852C6587E1}"/>
              </a:ext>
            </a:extLst>
          </p:cNvPr>
          <p:cNvSpPr/>
          <p:nvPr/>
        </p:nvSpPr>
        <p:spPr>
          <a:xfrm>
            <a:off x="6698328" y="3823912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73590E2-FA8F-4DE8-8EE6-8B2A365553E7}"/>
              </a:ext>
            </a:extLst>
          </p:cNvPr>
          <p:cNvSpPr/>
          <p:nvPr/>
        </p:nvSpPr>
        <p:spPr>
          <a:xfrm>
            <a:off x="6698328" y="4134801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AC69941-3075-4F19-9DDF-CC3212B75A12}"/>
              </a:ext>
            </a:extLst>
          </p:cNvPr>
          <p:cNvSpPr/>
          <p:nvPr/>
        </p:nvSpPr>
        <p:spPr>
          <a:xfrm>
            <a:off x="6698328" y="444569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1E70E26-C862-40E1-8F5A-D3034B71A78F}"/>
              </a:ext>
            </a:extLst>
          </p:cNvPr>
          <p:cNvSpPr/>
          <p:nvPr/>
        </p:nvSpPr>
        <p:spPr>
          <a:xfrm>
            <a:off x="6698328" y="475657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787A5BB-29F8-42CF-A087-D2BB810C6F23}"/>
              </a:ext>
            </a:extLst>
          </p:cNvPr>
          <p:cNvSpPr/>
          <p:nvPr/>
        </p:nvSpPr>
        <p:spPr>
          <a:xfrm>
            <a:off x="6698328" y="506746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7E78A7-B492-42C3-8176-03CB96A6FC6F}"/>
              </a:ext>
            </a:extLst>
          </p:cNvPr>
          <p:cNvSpPr txBox="1"/>
          <p:nvPr/>
        </p:nvSpPr>
        <p:spPr>
          <a:xfrm>
            <a:off x="7187688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359371A-F420-4497-B05C-A496837FF1FA}"/>
              </a:ext>
            </a:extLst>
          </p:cNvPr>
          <p:cNvSpPr/>
          <p:nvPr/>
        </p:nvSpPr>
        <p:spPr>
          <a:xfrm>
            <a:off x="7772090" y="259214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9ED5CE-98EF-40B4-8891-2712A8450A02}"/>
              </a:ext>
            </a:extLst>
          </p:cNvPr>
          <p:cNvSpPr/>
          <p:nvPr/>
        </p:nvSpPr>
        <p:spPr>
          <a:xfrm>
            <a:off x="7772090" y="290303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E85232-A330-4FB4-BFAA-0215FDD24574}"/>
              </a:ext>
            </a:extLst>
          </p:cNvPr>
          <p:cNvSpPr/>
          <p:nvPr/>
        </p:nvSpPr>
        <p:spPr>
          <a:xfrm>
            <a:off x="7772090" y="3213927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4B3934-A5ED-4D72-A34F-FA85B09F214F}"/>
              </a:ext>
            </a:extLst>
          </p:cNvPr>
          <p:cNvSpPr/>
          <p:nvPr/>
        </p:nvSpPr>
        <p:spPr>
          <a:xfrm>
            <a:off x="7772090" y="3524817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B75D9E1-6B49-4C6B-8E0D-F1C12C1C940F}"/>
              </a:ext>
            </a:extLst>
          </p:cNvPr>
          <p:cNvSpPr/>
          <p:nvPr/>
        </p:nvSpPr>
        <p:spPr>
          <a:xfrm>
            <a:off x="7772090" y="383570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545FB37-CECE-4328-9C7F-4CC2E005A099}"/>
              </a:ext>
            </a:extLst>
          </p:cNvPr>
          <p:cNvSpPr/>
          <p:nvPr/>
        </p:nvSpPr>
        <p:spPr>
          <a:xfrm>
            <a:off x="7772090" y="414659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01868DB-AD2B-4171-8A23-50642513583C}"/>
              </a:ext>
            </a:extLst>
          </p:cNvPr>
          <p:cNvSpPr/>
          <p:nvPr/>
        </p:nvSpPr>
        <p:spPr>
          <a:xfrm>
            <a:off x="7772090" y="445748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528D26A-E3E1-451B-AF15-BD78B32F6869}"/>
              </a:ext>
            </a:extLst>
          </p:cNvPr>
          <p:cNvSpPr/>
          <p:nvPr/>
        </p:nvSpPr>
        <p:spPr>
          <a:xfrm>
            <a:off x="7772090" y="4768375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E7B153-EF15-44DC-8B2A-1157CCE1D694}"/>
              </a:ext>
            </a:extLst>
          </p:cNvPr>
          <p:cNvSpPr/>
          <p:nvPr/>
        </p:nvSpPr>
        <p:spPr>
          <a:xfrm>
            <a:off x="7772090" y="5079265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551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35797" y="1066033"/>
            <a:ext cx="5698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out.transpose(0, 3, 1,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359371A-F420-4497-B05C-A496837FF1FA}"/>
              </a:ext>
            </a:extLst>
          </p:cNvPr>
          <p:cNvSpPr/>
          <p:nvPr/>
        </p:nvSpPr>
        <p:spPr>
          <a:xfrm>
            <a:off x="1706956" y="2650022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9ED5CE-98EF-40B4-8891-2712A8450A02}"/>
              </a:ext>
            </a:extLst>
          </p:cNvPr>
          <p:cNvSpPr/>
          <p:nvPr/>
        </p:nvSpPr>
        <p:spPr>
          <a:xfrm>
            <a:off x="1706956" y="2960912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E85232-A330-4FB4-BFAA-0215FDD24574}"/>
              </a:ext>
            </a:extLst>
          </p:cNvPr>
          <p:cNvSpPr/>
          <p:nvPr/>
        </p:nvSpPr>
        <p:spPr>
          <a:xfrm>
            <a:off x="1706956" y="3271801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4B3934-A5ED-4D72-A34F-FA85B09F214F}"/>
              </a:ext>
            </a:extLst>
          </p:cNvPr>
          <p:cNvSpPr/>
          <p:nvPr/>
        </p:nvSpPr>
        <p:spPr>
          <a:xfrm>
            <a:off x="1706956" y="3582691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B75D9E1-6B49-4C6B-8E0D-F1C12C1C940F}"/>
              </a:ext>
            </a:extLst>
          </p:cNvPr>
          <p:cNvSpPr/>
          <p:nvPr/>
        </p:nvSpPr>
        <p:spPr>
          <a:xfrm>
            <a:off x="1706956" y="389358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545FB37-CECE-4328-9C7F-4CC2E005A099}"/>
              </a:ext>
            </a:extLst>
          </p:cNvPr>
          <p:cNvSpPr/>
          <p:nvPr/>
        </p:nvSpPr>
        <p:spPr>
          <a:xfrm>
            <a:off x="1706956" y="420447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01868DB-AD2B-4171-8A23-50642513583C}"/>
              </a:ext>
            </a:extLst>
          </p:cNvPr>
          <p:cNvSpPr/>
          <p:nvPr/>
        </p:nvSpPr>
        <p:spPr>
          <a:xfrm>
            <a:off x="1706956" y="451536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528D26A-E3E1-451B-AF15-BD78B32F6869}"/>
              </a:ext>
            </a:extLst>
          </p:cNvPr>
          <p:cNvSpPr/>
          <p:nvPr/>
        </p:nvSpPr>
        <p:spPr>
          <a:xfrm>
            <a:off x="1706956" y="482624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E7B153-EF15-44DC-8B2A-1157CCE1D694}"/>
              </a:ext>
            </a:extLst>
          </p:cNvPr>
          <p:cNvSpPr/>
          <p:nvPr/>
        </p:nvSpPr>
        <p:spPr>
          <a:xfrm>
            <a:off x="1706956" y="513713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0EB7B-34FB-41AC-97D8-9BB41A17E52A}"/>
              </a:ext>
            </a:extLst>
          </p:cNvPr>
          <p:cNvSpPr txBox="1"/>
          <p:nvPr/>
        </p:nvSpPr>
        <p:spPr>
          <a:xfrm>
            <a:off x="1601165" y="225146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4971C-99B8-46D2-949C-457D97074B60}"/>
              </a:ext>
            </a:extLst>
          </p:cNvPr>
          <p:cNvSpPr/>
          <p:nvPr/>
        </p:nvSpPr>
        <p:spPr>
          <a:xfrm>
            <a:off x="3503271" y="2523281"/>
            <a:ext cx="4417671" cy="7078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ECBD4E-84B7-4D51-9CE1-0F221955B3F7}"/>
              </a:ext>
            </a:extLst>
          </p:cNvPr>
          <p:cNvGrpSpPr/>
          <p:nvPr/>
        </p:nvGrpSpPr>
        <p:grpSpPr>
          <a:xfrm>
            <a:off x="3561145" y="2567773"/>
            <a:ext cx="4298066" cy="611407"/>
            <a:chOff x="3576577" y="2563915"/>
            <a:chExt cx="2685327" cy="61140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712DFCF-1682-484A-A74F-A41751BC92B7}"/>
                </a:ext>
              </a:extLst>
            </p:cNvPr>
            <p:cNvSpPr/>
            <p:nvPr/>
          </p:nvSpPr>
          <p:spPr>
            <a:xfrm>
              <a:off x="3576577" y="2563915"/>
              <a:ext cx="895109" cy="6114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7DA779D-5DE7-451D-9A2E-434B720E3FF6}"/>
                </a:ext>
              </a:extLst>
            </p:cNvPr>
            <p:cNvSpPr/>
            <p:nvPr/>
          </p:nvSpPr>
          <p:spPr>
            <a:xfrm>
              <a:off x="4471686" y="2563915"/>
              <a:ext cx="895109" cy="6114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0FDBF6-76AC-4EEF-B95A-E61024CD060A}"/>
                </a:ext>
              </a:extLst>
            </p:cNvPr>
            <p:cNvSpPr/>
            <p:nvPr/>
          </p:nvSpPr>
          <p:spPr>
            <a:xfrm>
              <a:off x="5366795" y="2563915"/>
              <a:ext cx="895109" cy="6114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7DF0158-1DCD-4B94-B79A-B5F5C822FE98}"/>
              </a:ext>
            </a:extLst>
          </p:cNvPr>
          <p:cNvSpPr/>
          <p:nvPr/>
        </p:nvSpPr>
        <p:spPr>
          <a:xfrm>
            <a:off x="3622876" y="2620802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2E9E82-704F-42FF-9CAB-4D81628C61AB}"/>
              </a:ext>
            </a:extLst>
          </p:cNvPr>
          <p:cNvSpPr/>
          <p:nvPr/>
        </p:nvSpPr>
        <p:spPr>
          <a:xfrm>
            <a:off x="4059285" y="2620802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37F2B7F-B940-4550-867E-8C0A40FD0922}"/>
              </a:ext>
            </a:extLst>
          </p:cNvPr>
          <p:cNvSpPr/>
          <p:nvPr/>
        </p:nvSpPr>
        <p:spPr>
          <a:xfrm>
            <a:off x="4495694" y="2620802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EB30933-8BC7-4C64-B339-52895AF699B8}"/>
              </a:ext>
            </a:extLst>
          </p:cNvPr>
          <p:cNvSpPr/>
          <p:nvPr/>
        </p:nvSpPr>
        <p:spPr>
          <a:xfrm>
            <a:off x="3670458" y="2673831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1420282-5AA3-4059-AE22-C36684F38D83}"/>
              </a:ext>
            </a:extLst>
          </p:cNvPr>
          <p:cNvSpPr/>
          <p:nvPr/>
        </p:nvSpPr>
        <p:spPr>
          <a:xfrm>
            <a:off x="4106012" y="2673831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6712A8E-E2D8-4588-90BE-131D5DA210D1}"/>
              </a:ext>
            </a:extLst>
          </p:cNvPr>
          <p:cNvSpPr/>
          <p:nvPr/>
        </p:nvSpPr>
        <p:spPr>
          <a:xfrm>
            <a:off x="4541566" y="2673831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DB67A90-D7F7-49F7-A99A-EE744221EDB8}"/>
              </a:ext>
            </a:extLst>
          </p:cNvPr>
          <p:cNvSpPr/>
          <p:nvPr/>
        </p:nvSpPr>
        <p:spPr>
          <a:xfrm>
            <a:off x="5055563" y="2620801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99BC4C9-762A-48B7-8B6B-0A92D5DC9924}"/>
              </a:ext>
            </a:extLst>
          </p:cNvPr>
          <p:cNvSpPr/>
          <p:nvPr/>
        </p:nvSpPr>
        <p:spPr>
          <a:xfrm>
            <a:off x="5491972" y="2620801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3B269A8-DCC5-4D02-A698-604934EF4CC3}"/>
              </a:ext>
            </a:extLst>
          </p:cNvPr>
          <p:cNvSpPr/>
          <p:nvPr/>
        </p:nvSpPr>
        <p:spPr>
          <a:xfrm>
            <a:off x="5928381" y="2620801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64FF868-4E83-427E-85DD-E5DD506E2CF3}"/>
              </a:ext>
            </a:extLst>
          </p:cNvPr>
          <p:cNvSpPr/>
          <p:nvPr/>
        </p:nvSpPr>
        <p:spPr>
          <a:xfrm>
            <a:off x="5103145" y="2673830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92D6F8C-9587-4E74-AF0E-161D690E00FF}"/>
              </a:ext>
            </a:extLst>
          </p:cNvPr>
          <p:cNvSpPr/>
          <p:nvPr/>
        </p:nvSpPr>
        <p:spPr>
          <a:xfrm>
            <a:off x="5538699" y="2673830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6838E84-C11E-4829-8B04-B75F136FEECE}"/>
              </a:ext>
            </a:extLst>
          </p:cNvPr>
          <p:cNvSpPr/>
          <p:nvPr/>
        </p:nvSpPr>
        <p:spPr>
          <a:xfrm>
            <a:off x="5974253" y="2673830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5E3312E-1BF6-4160-8CDA-D618D3757084}"/>
              </a:ext>
            </a:extLst>
          </p:cNvPr>
          <p:cNvSpPr/>
          <p:nvPr/>
        </p:nvSpPr>
        <p:spPr>
          <a:xfrm>
            <a:off x="6488250" y="2620800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29F6FC4-2B9D-4AFE-A40F-B9929944971F}"/>
              </a:ext>
            </a:extLst>
          </p:cNvPr>
          <p:cNvSpPr/>
          <p:nvPr/>
        </p:nvSpPr>
        <p:spPr>
          <a:xfrm>
            <a:off x="6924659" y="2620800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B29C1C6-DB0E-47AC-ABA4-C05E392A3FF1}"/>
              </a:ext>
            </a:extLst>
          </p:cNvPr>
          <p:cNvSpPr/>
          <p:nvPr/>
        </p:nvSpPr>
        <p:spPr>
          <a:xfrm>
            <a:off x="7361068" y="2620800"/>
            <a:ext cx="436409" cy="5082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68E3AE2-A704-4DD6-BD15-498AAE1BB78A}"/>
              </a:ext>
            </a:extLst>
          </p:cNvPr>
          <p:cNvSpPr/>
          <p:nvPr/>
        </p:nvSpPr>
        <p:spPr>
          <a:xfrm>
            <a:off x="6535832" y="2673829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AB1BBF7-560F-4028-99FF-B47214092126}"/>
              </a:ext>
            </a:extLst>
          </p:cNvPr>
          <p:cNvSpPr/>
          <p:nvPr/>
        </p:nvSpPr>
        <p:spPr>
          <a:xfrm>
            <a:off x="6971386" y="2673829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3D80A01-94F2-4261-9FFD-1DEE3FD7FC10}"/>
              </a:ext>
            </a:extLst>
          </p:cNvPr>
          <p:cNvSpPr/>
          <p:nvPr/>
        </p:nvSpPr>
        <p:spPr>
          <a:xfrm>
            <a:off x="7406940" y="2673829"/>
            <a:ext cx="342100" cy="401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A7A8555-15BF-4F8F-B7E1-C45385755334}"/>
              </a:ext>
            </a:extLst>
          </p:cNvPr>
          <p:cNvSpPr/>
          <p:nvPr/>
        </p:nvSpPr>
        <p:spPr>
          <a:xfrm>
            <a:off x="5445245" y="3368233"/>
            <a:ext cx="483136" cy="370390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BC55B-0BAF-4E31-B816-FBD8936F82D4}"/>
              </a:ext>
            </a:extLst>
          </p:cNvPr>
          <p:cNvSpPr txBox="1"/>
          <p:nvPr/>
        </p:nvSpPr>
        <p:spPr>
          <a:xfrm>
            <a:off x="6488249" y="96841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5259F1-3B8B-494A-8306-5D923D40A35B}"/>
              </a:ext>
            </a:extLst>
          </p:cNvPr>
          <p:cNvSpPr txBox="1"/>
          <p:nvPr/>
        </p:nvSpPr>
        <p:spPr>
          <a:xfrm>
            <a:off x="6461329" y="152785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(1, 1, 3, 3)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0F692D-2825-46FD-9663-30485B0A3EEB}"/>
              </a:ext>
            </a:extLst>
          </p:cNvPr>
          <p:cNvCxnSpPr/>
          <p:nvPr/>
        </p:nvCxnSpPr>
        <p:spPr>
          <a:xfrm flipH="1">
            <a:off x="7142436" y="1280932"/>
            <a:ext cx="77850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0018B8E-4CC1-4FB3-A31E-C2899CC61C65}"/>
              </a:ext>
            </a:extLst>
          </p:cNvPr>
          <p:cNvCxnSpPr>
            <a:cxnSpLocks/>
          </p:cNvCxnSpPr>
          <p:nvPr/>
        </p:nvCxnSpPr>
        <p:spPr>
          <a:xfrm>
            <a:off x="7142436" y="1303817"/>
            <a:ext cx="33219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0BE041-AB56-4AC0-853B-74FDE19263E8}"/>
              </a:ext>
            </a:extLst>
          </p:cNvPr>
          <p:cNvCxnSpPr>
            <a:cxnSpLocks/>
          </p:cNvCxnSpPr>
          <p:nvPr/>
        </p:nvCxnSpPr>
        <p:spPr>
          <a:xfrm>
            <a:off x="7531689" y="1321434"/>
            <a:ext cx="33219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11F1A09-C061-4CFF-A69A-4606C7DB30A7}"/>
              </a:ext>
            </a:extLst>
          </p:cNvPr>
          <p:cNvSpPr/>
          <p:nvPr/>
        </p:nvSpPr>
        <p:spPr>
          <a:xfrm>
            <a:off x="3503271" y="3852540"/>
            <a:ext cx="4417671" cy="7078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85DF161-112D-4C8A-9000-276B78F592A1}"/>
              </a:ext>
            </a:extLst>
          </p:cNvPr>
          <p:cNvSpPr/>
          <p:nvPr/>
        </p:nvSpPr>
        <p:spPr>
          <a:xfrm>
            <a:off x="3561146" y="3914272"/>
            <a:ext cx="4298066" cy="58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08B4213-C21C-4A00-96CE-6E468CB08C2E}"/>
              </a:ext>
            </a:extLst>
          </p:cNvPr>
          <p:cNvSpPr/>
          <p:nvPr/>
        </p:nvSpPr>
        <p:spPr>
          <a:xfrm>
            <a:off x="3619021" y="3970693"/>
            <a:ext cx="1392819" cy="4855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8CCBA8-D5B9-4E20-8D84-723B2101D492}"/>
              </a:ext>
            </a:extLst>
          </p:cNvPr>
          <p:cNvSpPr/>
          <p:nvPr/>
        </p:nvSpPr>
        <p:spPr>
          <a:xfrm>
            <a:off x="5011840" y="3970693"/>
            <a:ext cx="1392819" cy="4855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8652B55-1C96-42F0-BE54-86B59418892C}"/>
              </a:ext>
            </a:extLst>
          </p:cNvPr>
          <p:cNvSpPr/>
          <p:nvPr/>
        </p:nvSpPr>
        <p:spPr>
          <a:xfrm>
            <a:off x="6404658" y="3970693"/>
            <a:ext cx="1392819" cy="4855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2CB4848-C289-4540-84D3-5C72381B1495}"/>
              </a:ext>
            </a:extLst>
          </p:cNvPr>
          <p:cNvSpPr/>
          <p:nvPr/>
        </p:nvSpPr>
        <p:spPr>
          <a:xfrm>
            <a:off x="3670458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A793648-5528-43D7-9D76-D149BA81287E}"/>
              </a:ext>
            </a:extLst>
          </p:cNvPr>
          <p:cNvSpPr/>
          <p:nvPr/>
        </p:nvSpPr>
        <p:spPr>
          <a:xfrm>
            <a:off x="4097007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AEE6D50-2FA4-445C-B2E4-9FCE1D89750A}"/>
              </a:ext>
            </a:extLst>
          </p:cNvPr>
          <p:cNvSpPr/>
          <p:nvPr/>
        </p:nvSpPr>
        <p:spPr>
          <a:xfrm>
            <a:off x="4523556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C5372F-5BB7-4EE1-8960-A30D5FCF4C12}"/>
              </a:ext>
            </a:extLst>
          </p:cNvPr>
          <p:cNvSpPr/>
          <p:nvPr/>
        </p:nvSpPr>
        <p:spPr>
          <a:xfrm>
            <a:off x="5063277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FEB415A-10DF-4815-9277-DEE496E6983D}"/>
              </a:ext>
            </a:extLst>
          </p:cNvPr>
          <p:cNvSpPr/>
          <p:nvPr/>
        </p:nvSpPr>
        <p:spPr>
          <a:xfrm>
            <a:off x="5489826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39621C9-FF49-46FE-B4FA-01153DB91567}"/>
              </a:ext>
            </a:extLst>
          </p:cNvPr>
          <p:cNvSpPr/>
          <p:nvPr/>
        </p:nvSpPr>
        <p:spPr>
          <a:xfrm>
            <a:off x="5916375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C869DFB-3219-444B-B50D-E41CC1A925C9}"/>
              </a:ext>
            </a:extLst>
          </p:cNvPr>
          <p:cNvSpPr/>
          <p:nvPr/>
        </p:nvSpPr>
        <p:spPr>
          <a:xfrm>
            <a:off x="6456096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BED4443-4F2D-4B34-8A72-AE98DB2E5281}"/>
              </a:ext>
            </a:extLst>
          </p:cNvPr>
          <p:cNvSpPr/>
          <p:nvPr/>
        </p:nvSpPr>
        <p:spPr>
          <a:xfrm>
            <a:off x="6882645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1D34060-2A6D-42E7-9934-C7B7E14FB6EA}"/>
              </a:ext>
            </a:extLst>
          </p:cNvPr>
          <p:cNvSpPr/>
          <p:nvPr/>
        </p:nvSpPr>
        <p:spPr>
          <a:xfrm>
            <a:off x="7309194" y="4027114"/>
            <a:ext cx="426549" cy="3712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000007-8873-4295-9194-37E2063D96BD}"/>
              </a:ext>
            </a:extLst>
          </p:cNvPr>
          <p:cNvSpPr/>
          <p:nvPr/>
        </p:nvSpPr>
        <p:spPr>
          <a:xfrm>
            <a:off x="4859530" y="4766223"/>
            <a:ext cx="1743913" cy="1743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31CBFF6-7D63-451C-A0F3-F835757AE386}"/>
              </a:ext>
            </a:extLst>
          </p:cNvPr>
          <p:cNvSpPr/>
          <p:nvPr/>
        </p:nvSpPr>
        <p:spPr>
          <a:xfrm>
            <a:off x="4905403" y="4828883"/>
            <a:ext cx="1640173" cy="16156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52894A-9913-4241-8FFD-97BE44EE7BB6}"/>
              </a:ext>
            </a:extLst>
          </p:cNvPr>
          <p:cNvSpPr/>
          <p:nvPr/>
        </p:nvSpPr>
        <p:spPr>
          <a:xfrm>
            <a:off x="4964990" y="4895401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1BA199-08A5-40F6-9D9B-2E5E6E893012}"/>
              </a:ext>
            </a:extLst>
          </p:cNvPr>
          <p:cNvSpPr/>
          <p:nvPr/>
        </p:nvSpPr>
        <p:spPr>
          <a:xfrm>
            <a:off x="5469621" y="4895401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ECB6EA3-29A3-4B66-A4D3-E27FE699A4D8}"/>
              </a:ext>
            </a:extLst>
          </p:cNvPr>
          <p:cNvSpPr/>
          <p:nvPr/>
        </p:nvSpPr>
        <p:spPr>
          <a:xfrm>
            <a:off x="5974253" y="4895401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8ABA544-05C7-4479-9F98-81D6D6715611}"/>
              </a:ext>
            </a:extLst>
          </p:cNvPr>
          <p:cNvSpPr/>
          <p:nvPr/>
        </p:nvSpPr>
        <p:spPr>
          <a:xfrm>
            <a:off x="4964990" y="5392493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5B89A8B-696E-4B61-823F-EB71C44E86A5}"/>
              </a:ext>
            </a:extLst>
          </p:cNvPr>
          <p:cNvSpPr/>
          <p:nvPr/>
        </p:nvSpPr>
        <p:spPr>
          <a:xfrm>
            <a:off x="5469621" y="5392493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D1D29CC-0496-4299-9AE7-9B4C0F8100B6}"/>
              </a:ext>
            </a:extLst>
          </p:cNvPr>
          <p:cNvSpPr/>
          <p:nvPr/>
        </p:nvSpPr>
        <p:spPr>
          <a:xfrm>
            <a:off x="5974253" y="5392493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3CD302C-109B-4784-9B49-1990371A8779}"/>
              </a:ext>
            </a:extLst>
          </p:cNvPr>
          <p:cNvSpPr/>
          <p:nvPr/>
        </p:nvSpPr>
        <p:spPr>
          <a:xfrm>
            <a:off x="4964990" y="5889586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7502EC-C114-4A9B-9398-AF814AE48C93}"/>
              </a:ext>
            </a:extLst>
          </p:cNvPr>
          <p:cNvSpPr/>
          <p:nvPr/>
        </p:nvSpPr>
        <p:spPr>
          <a:xfrm>
            <a:off x="5469621" y="5889586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3ED3E64-3B0B-4D92-B41E-B1393A53FAEF}"/>
              </a:ext>
            </a:extLst>
          </p:cNvPr>
          <p:cNvSpPr/>
          <p:nvPr/>
        </p:nvSpPr>
        <p:spPr>
          <a:xfrm>
            <a:off x="5974253" y="5889586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E67EEBC-06BE-42F8-AEED-C1DE7B2339FE}"/>
              </a:ext>
            </a:extLst>
          </p:cNvPr>
          <p:cNvSpPr txBox="1"/>
          <p:nvPr/>
        </p:nvSpPr>
        <p:spPr>
          <a:xfrm>
            <a:off x="6845630" y="489540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028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199908" y="994527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3240911"/>
            <a:ext cx="7662440" cy="34328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41AB6F-70C3-45BE-82F2-CF644C89B063}"/>
              </a:ext>
            </a:extLst>
          </p:cNvPr>
          <p:cNvGrpSpPr/>
          <p:nvPr/>
        </p:nvGrpSpPr>
        <p:grpSpPr>
          <a:xfrm>
            <a:off x="1531718" y="4956857"/>
            <a:ext cx="7519685" cy="1643604"/>
            <a:chOff x="1531718" y="4956857"/>
            <a:chExt cx="7519685" cy="16436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C7C02E0-5A18-4EB3-8719-BED1807EE26C}"/>
                </a:ext>
              </a:extLst>
            </p:cNvPr>
            <p:cNvSpPr/>
            <p:nvPr/>
          </p:nvSpPr>
          <p:spPr>
            <a:xfrm>
              <a:off x="1531718" y="4956857"/>
              <a:ext cx="7519685" cy="16436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62AB94A-6C25-431C-AABF-DFF9DE651D5C}"/>
                </a:ext>
              </a:extLst>
            </p:cNvPr>
            <p:cNvSpPr/>
            <p:nvPr/>
          </p:nvSpPr>
          <p:spPr>
            <a:xfrm>
              <a:off x="1608884" y="5018589"/>
              <a:ext cx="7369214" cy="7600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176E59-3118-4FA1-B835-07F5E58D5379}"/>
                </a:ext>
              </a:extLst>
            </p:cNvPr>
            <p:cNvSpPr/>
            <p:nvPr/>
          </p:nvSpPr>
          <p:spPr>
            <a:xfrm>
              <a:off x="1608884" y="5778659"/>
              <a:ext cx="7369214" cy="7600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4B148A4-E905-4348-B6B7-D303AFB19714}"/>
                </a:ext>
              </a:extLst>
            </p:cNvPr>
            <p:cNvSpPr/>
            <p:nvPr/>
          </p:nvSpPr>
          <p:spPr>
            <a:xfrm>
              <a:off x="1682189" y="5080320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E535F9-A7EA-487E-A34C-8592EF7E543A}"/>
                </a:ext>
              </a:extLst>
            </p:cNvPr>
            <p:cNvSpPr/>
            <p:nvPr/>
          </p:nvSpPr>
          <p:spPr>
            <a:xfrm>
              <a:off x="5295419" y="5080320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91939A-2461-4DBC-AD1E-696DCD472F9F}"/>
                </a:ext>
              </a:extLst>
            </p:cNvPr>
            <p:cNvSpPr/>
            <p:nvPr/>
          </p:nvSpPr>
          <p:spPr>
            <a:xfrm>
              <a:off x="1755494" y="514205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72E4116-DE99-42AF-9A0E-901A65C4BB85}"/>
                </a:ext>
              </a:extLst>
            </p:cNvPr>
            <p:cNvSpPr/>
            <p:nvPr/>
          </p:nvSpPr>
          <p:spPr>
            <a:xfrm>
              <a:off x="2911034" y="5142050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E041118-A5E0-4EB2-A109-1FBE85E49AE9}"/>
                </a:ext>
              </a:extLst>
            </p:cNvPr>
            <p:cNvSpPr/>
            <p:nvPr/>
          </p:nvSpPr>
          <p:spPr>
            <a:xfrm>
              <a:off x="4066574" y="5142049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08A2A3-06D4-4D78-92B8-9788857E6480}"/>
                </a:ext>
              </a:extLst>
            </p:cNvPr>
            <p:cNvSpPr/>
            <p:nvPr/>
          </p:nvSpPr>
          <p:spPr>
            <a:xfrm>
              <a:off x="1826871" y="5192211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44801B1-2723-462A-8DE2-EACFF3F0E1EE}"/>
                </a:ext>
              </a:extLst>
            </p:cNvPr>
            <p:cNvSpPr/>
            <p:nvPr/>
          </p:nvSpPr>
          <p:spPr>
            <a:xfrm>
              <a:off x="2163824" y="5192210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25E52F-B52B-4880-843F-D516E3EFDD71}"/>
                </a:ext>
              </a:extLst>
            </p:cNvPr>
            <p:cNvSpPr/>
            <p:nvPr/>
          </p:nvSpPr>
          <p:spPr>
            <a:xfrm>
              <a:off x="2500776" y="5192209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C591B78-8241-413E-A1AD-42E21F5C5E75}"/>
                </a:ext>
              </a:extLst>
            </p:cNvPr>
            <p:cNvSpPr/>
            <p:nvPr/>
          </p:nvSpPr>
          <p:spPr>
            <a:xfrm>
              <a:off x="2990126" y="5190282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F760196-00D1-4639-BCAE-1A1D4216CF66}"/>
                </a:ext>
              </a:extLst>
            </p:cNvPr>
            <p:cNvSpPr/>
            <p:nvPr/>
          </p:nvSpPr>
          <p:spPr>
            <a:xfrm>
              <a:off x="3327079" y="5190281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3A17A0-6D89-4189-BC33-4435BC2DB97D}"/>
                </a:ext>
              </a:extLst>
            </p:cNvPr>
            <p:cNvSpPr/>
            <p:nvPr/>
          </p:nvSpPr>
          <p:spPr>
            <a:xfrm>
              <a:off x="3664031" y="5190280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21B2245-2D8B-4F48-95ED-130B50FB3864}"/>
                </a:ext>
              </a:extLst>
            </p:cNvPr>
            <p:cNvSpPr/>
            <p:nvPr/>
          </p:nvSpPr>
          <p:spPr>
            <a:xfrm>
              <a:off x="4153381" y="5188353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F78851C-8E9A-43DE-A65F-2E8A05D8578A}"/>
                </a:ext>
              </a:extLst>
            </p:cNvPr>
            <p:cNvSpPr/>
            <p:nvPr/>
          </p:nvSpPr>
          <p:spPr>
            <a:xfrm>
              <a:off x="4490334" y="5188352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0420A9F-DA35-4865-AF15-6556BA6F1F60}"/>
                </a:ext>
              </a:extLst>
            </p:cNvPr>
            <p:cNvSpPr/>
            <p:nvPr/>
          </p:nvSpPr>
          <p:spPr>
            <a:xfrm>
              <a:off x="4827286" y="5188351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7147386-E6B6-4A7D-8BC1-D162F5161F79}"/>
                </a:ext>
              </a:extLst>
            </p:cNvPr>
            <p:cNvSpPr/>
            <p:nvPr/>
          </p:nvSpPr>
          <p:spPr>
            <a:xfrm>
              <a:off x="5361009" y="514205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D5694E-2EDE-475F-BE6D-E24C37417C85}"/>
                </a:ext>
              </a:extLst>
            </p:cNvPr>
            <p:cNvSpPr/>
            <p:nvPr/>
          </p:nvSpPr>
          <p:spPr>
            <a:xfrm>
              <a:off x="6516549" y="5142050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097BF93-4753-4C1E-BF2A-5D343B85A9C5}"/>
                </a:ext>
              </a:extLst>
            </p:cNvPr>
            <p:cNvSpPr/>
            <p:nvPr/>
          </p:nvSpPr>
          <p:spPr>
            <a:xfrm>
              <a:off x="7672089" y="5142049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C19474D-B9EA-4778-880D-65C34B9FC97D}"/>
                </a:ext>
              </a:extLst>
            </p:cNvPr>
            <p:cNvSpPr/>
            <p:nvPr/>
          </p:nvSpPr>
          <p:spPr>
            <a:xfrm>
              <a:off x="5432386" y="519221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B4FBB8F-9157-424D-B3FD-B92D812F2E9F}"/>
                </a:ext>
              </a:extLst>
            </p:cNvPr>
            <p:cNvSpPr/>
            <p:nvPr/>
          </p:nvSpPr>
          <p:spPr>
            <a:xfrm>
              <a:off x="5769339" y="5192210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39166F3-8ACC-4FFE-B300-5EABAFA44EF9}"/>
                </a:ext>
              </a:extLst>
            </p:cNvPr>
            <p:cNvSpPr/>
            <p:nvPr/>
          </p:nvSpPr>
          <p:spPr>
            <a:xfrm>
              <a:off x="6106291" y="5192209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AC028FA-BEF4-4798-879F-B91D526A8B18}"/>
                </a:ext>
              </a:extLst>
            </p:cNvPr>
            <p:cNvSpPr/>
            <p:nvPr/>
          </p:nvSpPr>
          <p:spPr>
            <a:xfrm>
              <a:off x="6595641" y="519028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74AB211-BBDB-40D9-9BE9-1558645AE2D4}"/>
                </a:ext>
              </a:extLst>
            </p:cNvPr>
            <p:cNvSpPr/>
            <p:nvPr/>
          </p:nvSpPr>
          <p:spPr>
            <a:xfrm>
              <a:off x="6932594" y="519028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DDA9E0-7B9E-4143-9508-F3CE46C059D4}"/>
                </a:ext>
              </a:extLst>
            </p:cNvPr>
            <p:cNvSpPr/>
            <p:nvPr/>
          </p:nvSpPr>
          <p:spPr>
            <a:xfrm>
              <a:off x="7269546" y="5190280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10EFA7-5F96-4F01-B9C3-5814DD872DB3}"/>
                </a:ext>
              </a:extLst>
            </p:cNvPr>
            <p:cNvSpPr/>
            <p:nvPr/>
          </p:nvSpPr>
          <p:spPr>
            <a:xfrm>
              <a:off x="7758896" y="518835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CA45B19-1F6E-4CD0-91C7-C2112B076E31}"/>
                </a:ext>
              </a:extLst>
            </p:cNvPr>
            <p:cNvSpPr/>
            <p:nvPr/>
          </p:nvSpPr>
          <p:spPr>
            <a:xfrm>
              <a:off x="8095849" y="518835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BA4412D-8E20-44BC-83FA-7FC58B6DB55F}"/>
                </a:ext>
              </a:extLst>
            </p:cNvPr>
            <p:cNvSpPr/>
            <p:nvPr/>
          </p:nvSpPr>
          <p:spPr>
            <a:xfrm>
              <a:off x="8432801" y="518835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2239E19-A5BF-415D-94E2-112EFF760B21}"/>
                </a:ext>
              </a:extLst>
            </p:cNvPr>
            <p:cNvSpPr/>
            <p:nvPr/>
          </p:nvSpPr>
          <p:spPr>
            <a:xfrm>
              <a:off x="1682189" y="5842362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FBE2037-A721-45DC-8481-5EC74FF75E7D}"/>
                </a:ext>
              </a:extLst>
            </p:cNvPr>
            <p:cNvSpPr/>
            <p:nvPr/>
          </p:nvSpPr>
          <p:spPr>
            <a:xfrm>
              <a:off x="5295419" y="5842362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3CD0DBA-B5B1-419C-9AFC-0B7AE6489E47}"/>
                </a:ext>
              </a:extLst>
            </p:cNvPr>
            <p:cNvSpPr/>
            <p:nvPr/>
          </p:nvSpPr>
          <p:spPr>
            <a:xfrm>
              <a:off x="1755494" y="5904093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734C048-95E9-4C18-93D3-58444AA1BBA7}"/>
                </a:ext>
              </a:extLst>
            </p:cNvPr>
            <p:cNvSpPr/>
            <p:nvPr/>
          </p:nvSpPr>
          <p:spPr>
            <a:xfrm>
              <a:off x="2911034" y="5904092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C1B272E-7545-41BD-8322-366A5F4204EF}"/>
                </a:ext>
              </a:extLst>
            </p:cNvPr>
            <p:cNvSpPr/>
            <p:nvPr/>
          </p:nvSpPr>
          <p:spPr>
            <a:xfrm>
              <a:off x="4066574" y="590409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295EF79-FE70-40AD-BF21-54E44DD5742F}"/>
                </a:ext>
              </a:extLst>
            </p:cNvPr>
            <p:cNvSpPr/>
            <p:nvPr/>
          </p:nvSpPr>
          <p:spPr>
            <a:xfrm>
              <a:off x="1826871" y="595425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935183B-8F41-43E5-B424-9DBECA80F3FA}"/>
                </a:ext>
              </a:extLst>
            </p:cNvPr>
            <p:cNvSpPr/>
            <p:nvPr/>
          </p:nvSpPr>
          <p:spPr>
            <a:xfrm>
              <a:off x="2163824" y="595425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470A2E1-9F7A-4AA5-BC4D-FF6336F63FC3}"/>
                </a:ext>
              </a:extLst>
            </p:cNvPr>
            <p:cNvSpPr/>
            <p:nvPr/>
          </p:nvSpPr>
          <p:spPr>
            <a:xfrm>
              <a:off x="2500776" y="595425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CB8279E-25DC-49A1-B051-BF4F544357DF}"/>
                </a:ext>
              </a:extLst>
            </p:cNvPr>
            <p:cNvSpPr/>
            <p:nvPr/>
          </p:nvSpPr>
          <p:spPr>
            <a:xfrm>
              <a:off x="2990126" y="595232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43C4457-90A5-47DE-B2DE-4AEC69AF43B0}"/>
                </a:ext>
              </a:extLst>
            </p:cNvPr>
            <p:cNvSpPr/>
            <p:nvPr/>
          </p:nvSpPr>
          <p:spPr>
            <a:xfrm>
              <a:off x="3327079" y="595232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A92DCF-1345-4007-9124-187BFEB828F4}"/>
                </a:ext>
              </a:extLst>
            </p:cNvPr>
            <p:cNvSpPr/>
            <p:nvPr/>
          </p:nvSpPr>
          <p:spPr>
            <a:xfrm>
              <a:off x="3664031" y="595232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3681160-D1A4-42A6-9A6C-3ECD14F1BAE8}"/>
                </a:ext>
              </a:extLst>
            </p:cNvPr>
            <p:cNvSpPr/>
            <p:nvPr/>
          </p:nvSpPr>
          <p:spPr>
            <a:xfrm>
              <a:off x="4153381" y="5950395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7A554C6-B9E6-46DF-8C43-2C4BF4705C42}"/>
                </a:ext>
              </a:extLst>
            </p:cNvPr>
            <p:cNvSpPr/>
            <p:nvPr/>
          </p:nvSpPr>
          <p:spPr>
            <a:xfrm>
              <a:off x="4490334" y="595039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13005AF-0CD9-4B6B-860A-AC2F3FCFAD99}"/>
                </a:ext>
              </a:extLst>
            </p:cNvPr>
            <p:cNvSpPr/>
            <p:nvPr/>
          </p:nvSpPr>
          <p:spPr>
            <a:xfrm>
              <a:off x="4827286" y="595039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EE9BD1C-C8E4-40EA-9D37-A5B472042C25}"/>
                </a:ext>
              </a:extLst>
            </p:cNvPr>
            <p:cNvSpPr/>
            <p:nvPr/>
          </p:nvSpPr>
          <p:spPr>
            <a:xfrm>
              <a:off x="5361009" y="5904093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9EA63-439F-4A3F-A9F1-A9875ADB06C7}"/>
                </a:ext>
              </a:extLst>
            </p:cNvPr>
            <p:cNvSpPr/>
            <p:nvPr/>
          </p:nvSpPr>
          <p:spPr>
            <a:xfrm>
              <a:off x="6516549" y="5904092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DECCDE3-6686-4610-A6D1-68B40CFA149D}"/>
                </a:ext>
              </a:extLst>
            </p:cNvPr>
            <p:cNvSpPr/>
            <p:nvPr/>
          </p:nvSpPr>
          <p:spPr>
            <a:xfrm>
              <a:off x="7672089" y="590409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B8BC95D-0466-4BA5-ABFB-076A4B18B202}"/>
                </a:ext>
              </a:extLst>
            </p:cNvPr>
            <p:cNvSpPr/>
            <p:nvPr/>
          </p:nvSpPr>
          <p:spPr>
            <a:xfrm>
              <a:off x="5432386" y="595425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246C8AD-8EBC-4F85-99CE-01280F50E4F5}"/>
                </a:ext>
              </a:extLst>
            </p:cNvPr>
            <p:cNvSpPr/>
            <p:nvPr/>
          </p:nvSpPr>
          <p:spPr>
            <a:xfrm>
              <a:off x="5769339" y="595425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CD0F9AC-AAED-416B-8D28-25527B10E8C0}"/>
                </a:ext>
              </a:extLst>
            </p:cNvPr>
            <p:cNvSpPr/>
            <p:nvPr/>
          </p:nvSpPr>
          <p:spPr>
            <a:xfrm>
              <a:off x="6106291" y="595425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39BD9F8-2C02-4495-BDEF-03314414070D}"/>
                </a:ext>
              </a:extLst>
            </p:cNvPr>
            <p:cNvSpPr/>
            <p:nvPr/>
          </p:nvSpPr>
          <p:spPr>
            <a:xfrm>
              <a:off x="6595641" y="595232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B300AF5-7E5E-46DD-AB58-836AF03508DF}"/>
                </a:ext>
              </a:extLst>
            </p:cNvPr>
            <p:cNvSpPr/>
            <p:nvPr/>
          </p:nvSpPr>
          <p:spPr>
            <a:xfrm>
              <a:off x="6932594" y="595232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64532FB-68FE-46A2-BF0B-7EDBD1DFEF2A}"/>
                </a:ext>
              </a:extLst>
            </p:cNvPr>
            <p:cNvSpPr/>
            <p:nvPr/>
          </p:nvSpPr>
          <p:spPr>
            <a:xfrm>
              <a:off x="7269546" y="595232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F04F2BE-5024-4DF3-8A39-53053D88558E}"/>
                </a:ext>
              </a:extLst>
            </p:cNvPr>
            <p:cNvSpPr/>
            <p:nvPr/>
          </p:nvSpPr>
          <p:spPr>
            <a:xfrm>
              <a:off x="7758896" y="5950395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D874CB4-33AB-46D5-B701-36949832FF50}"/>
                </a:ext>
              </a:extLst>
            </p:cNvPr>
            <p:cNvSpPr/>
            <p:nvPr/>
          </p:nvSpPr>
          <p:spPr>
            <a:xfrm>
              <a:off x="8095849" y="595039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E5A4B39-B190-42DD-A404-5F67E422FFF4}"/>
                </a:ext>
              </a:extLst>
            </p:cNvPr>
            <p:cNvSpPr/>
            <p:nvPr/>
          </p:nvSpPr>
          <p:spPr>
            <a:xfrm>
              <a:off x="8432801" y="595039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541651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636606" y="3064789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1919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350631" y="12647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D5A9A3-AC7B-4D02-9C51-58065697C2BD}"/>
              </a:ext>
            </a:extLst>
          </p:cNvPr>
          <p:cNvSpPr/>
          <p:nvPr/>
        </p:nvSpPr>
        <p:spPr>
          <a:xfrm>
            <a:off x="1454553" y="1689906"/>
            <a:ext cx="7662439" cy="1473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C128FBE-B273-4DA5-B128-8EB51E9B5B7E}"/>
              </a:ext>
            </a:extLst>
          </p:cNvPr>
          <p:cNvSpPr/>
          <p:nvPr/>
        </p:nvSpPr>
        <p:spPr>
          <a:xfrm>
            <a:off x="1512428" y="1740064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2DA59B-BADC-45DF-BEAD-E6693708231E}"/>
              </a:ext>
            </a:extLst>
          </p:cNvPr>
          <p:cNvSpPr/>
          <p:nvPr/>
        </p:nvSpPr>
        <p:spPr>
          <a:xfrm>
            <a:off x="1512427" y="2428182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327A05-095B-4D68-B259-64B3CE308893}"/>
              </a:ext>
            </a:extLst>
          </p:cNvPr>
          <p:cNvSpPr/>
          <p:nvPr/>
        </p:nvSpPr>
        <p:spPr>
          <a:xfrm>
            <a:off x="1639125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96022C-550B-4468-A293-A3098CD5C08D}"/>
              </a:ext>
            </a:extLst>
          </p:cNvPr>
          <p:cNvSpPr/>
          <p:nvPr/>
        </p:nvSpPr>
        <p:spPr>
          <a:xfrm>
            <a:off x="2420050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A92B794-D1FD-487A-B3E9-BFEFD28CAF2A}"/>
              </a:ext>
            </a:extLst>
          </p:cNvPr>
          <p:cNvSpPr/>
          <p:nvPr/>
        </p:nvSpPr>
        <p:spPr>
          <a:xfrm>
            <a:off x="3200976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67EF-ABB7-4C83-AC32-F8411F338944}"/>
              </a:ext>
            </a:extLst>
          </p:cNvPr>
          <p:cNvSpPr txBox="1"/>
          <p:nvPr/>
        </p:nvSpPr>
        <p:spPr>
          <a:xfrm>
            <a:off x="2175528" y="68059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F8CDB7B-96FB-42FE-85D6-087F216C0490}"/>
              </a:ext>
            </a:extLst>
          </p:cNvPr>
          <p:cNvSpPr/>
          <p:nvPr/>
        </p:nvSpPr>
        <p:spPr>
          <a:xfrm>
            <a:off x="1578017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3B9F590-8C5D-4AF1-BB58-D87BB929092A}"/>
              </a:ext>
            </a:extLst>
          </p:cNvPr>
          <p:cNvSpPr/>
          <p:nvPr/>
        </p:nvSpPr>
        <p:spPr>
          <a:xfrm>
            <a:off x="343061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C23EBD5-B858-407D-BEDE-742D384F2EB1}"/>
              </a:ext>
            </a:extLst>
          </p:cNvPr>
          <p:cNvSpPr/>
          <p:nvPr/>
        </p:nvSpPr>
        <p:spPr>
          <a:xfrm>
            <a:off x="5283205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194B82D-CF7C-454A-B4B1-3E98FC15F003}"/>
              </a:ext>
            </a:extLst>
          </p:cNvPr>
          <p:cNvSpPr/>
          <p:nvPr/>
        </p:nvSpPr>
        <p:spPr>
          <a:xfrm>
            <a:off x="713384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507AAF4-303D-4BB1-868A-CDA50E4C0A35}"/>
              </a:ext>
            </a:extLst>
          </p:cNvPr>
          <p:cNvSpPr/>
          <p:nvPr/>
        </p:nvSpPr>
        <p:spPr>
          <a:xfrm>
            <a:off x="1635248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3A1109-23B8-408A-9538-349D32340E1F}"/>
              </a:ext>
            </a:extLst>
          </p:cNvPr>
          <p:cNvSpPr/>
          <p:nvPr/>
        </p:nvSpPr>
        <p:spPr>
          <a:xfrm>
            <a:off x="206780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FD938A0-1FE3-4743-A5FB-6EC4D71CEE56}"/>
              </a:ext>
            </a:extLst>
          </p:cNvPr>
          <p:cNvSpPr/>
          <p:nvPr/>
        </p:nvSpPr>
        <p:spPr>
          <a:xfrm>
            <a:off x="2500364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2E8C6F1-1764-489D-8C31-AA96C3067812}"/>
              </a:ext>
            </a:extLst>
          </p:cNvPr>
          <p:cNvSpPr/>
          <p:nvPr/>
        </p:nvSpPr>
        <p:spPr>
          <a:xfrm>
            <a:off x="2932464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FB004FF-0008-45B3-8A21-5A9E35761903}"/>
              </a:ext>
            </a:extLst>
          </p:cNvPr>
          <p:cNvSpPr/>
          <p:nvPr/>
        </p:nvSpPr>
        <p:spPr>
          <a:xfrm>
            <a:off x="3495971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24A519C-2F7D-43BC-9410-E3140E7B72A0}"/>
              </a:ext>
            </a:extLst>
          </p:cNvPr>
          <p:cNvSpPr/>
          <p:nvPr/>
        </p:nvSpPr>
        <p:spPr>
          <a:xfrm>
            <a:off x="3928529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BFB941C-35AE-41DD-A47D-73596015BDB7}"/>
              </a:ext>
            </a:extLst>
          </p:cNvPr>
          <p:cNvSpPr/>
          <p:nvPr/>
        </p:nvSpPr>
        <p:spPr>
          <a:xfrm>
            <a:off x="436108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654A88E-0F20-441B-B566-F4C1D64C4352}"/>
              </a:ext>
            </a:extLst>
          </p:cNvPr>
          <p:cNvSpPr/>
          <p:nvPr/>
        </p:nvSpPr>
        <p:spPr>
          <a:xfrm>
            <a:off x="4793187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76BA58B-CEAA-4591-8433-D624611FDE9D}"/>
              </a:ext>
            </a:extLst>
          </p:cNvPr>
          <p:cNvSpPr/>
          <p:nvPr/>
        </p:nvSpPr>
        <p:spPr>
          <a:xfrm>
            <a:off x="5345120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3262392-4C39-4D9A-A061-70C0B7340028}"/>
              </a:ext>
            </a:extLst>
          </p:cNvPr>
          <p:cNvSpPr/>
          <p:nvPr/>
        </p:nvSpPr>
        <p:spPr>
          <a:xfrm>
            <a:off x="5777678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4785128-4E5A-4F73-B8B9-4BDEB7DC96F2}"/>
              </a:ext>
            </a:extLst>
          </p:cNvPr>
          <p:cNvSpPr/>
          <p:nvPr/>
        </p:nvSpPr>
        <p:spPr>
          <a:xfrm>
            <a:off x="621023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0D9599B-329E-452B-A871-3AE632322926}"/>
              </a:ext>
            </a:extLst>
          </p:cNvPr>
          <p:cNvSpPr/>
          <p:nvPr/>
        </p:nvSpPr>
        <p:spPr>
          <a:xfrm>
            <a:off x="6642336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CB2E3CA-C4CD-4F45-859C-652242FE2C0E}"/>
              </a:ext>
            </a:extLst>
          </p:cNvPr>
          <p:cNvSpPr/>
          <p:nvPr/>
        </p:nvSpPr>
        <p:spPr>
          <a:xfrm>
            <a:off x="7198127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6BF6F0C-A5A2-4B06-B5D4-958250BEBAF3}"/>
              </a:ext>
            </a:extLst>
          </p:cNvPr>
          <p:cNvSpPr/>
          <p:nvPr/>
        </p:nvSpPr>
        <p:spPr>
          <a:xfrm>
            <a:off x="7630685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8552B9C-39F2-45D5-AF3A-D1FB7B0DECDC}"/>
              </a:ext>
            </a:extLst>
          </p:cNvPr>
          <p:cNvSpPr/>
          <p:nvPr/>
        </p:nvSpPr>
        <p:spPr>
          <a:xfrm>
            <a:off x="8063243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1905416-DE69-4B97-BE76-CDBAA46968D9}"/>
              </a:ext>
            </a:extLst>
          </p:cNvPr>
          <p:cNvSpPr/>
          <p:nvPr/>
        </p:nvSpPr>
        <p:spPr>
          <a:xfrm>
            <a:off x="8495343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9FFD235-8A47-4288-96A1-CE1A504AD695}"/>
              </a:ext>
            </a:extLst>
          </p:cNvPr>
          <p:cNvSpPr/>
          <p:nvPr/>
        </p:nvSpPr>
        <p:spPr>
          <a:xfrm>
            <a:off x="1635267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D28714-A7E8-4CE9-8229-BBD7C908978A}"/>
              </a:ext>
            </a:extLst>
          </p:cNvPr>
          <p:cNvSpPr/>
          <p:nvPr/>
        </p:nvSpPr>
        <p:spPr>
          <a:xfrm>
            <a:off x="2416192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E665A37-E3B6-4515-BDDF-48F175A0A6E5}"/>
              </a:ext>
            </a:extLst>
          </p:cNvPr>
          <p:cNvSpPr/>
          <p:nvPr/>
        </p:nvSpPr>
        <p:spPr>
          <a:xfrm>
            <a:off x="3197118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BD203D5-919A-4863-B1F5-B19A01CCDD0F}"/>
              </a:ext>
            </a:extLst>
          </p:cNvPr>
          <p:cNvSpPr/>
          <p:nvPr/>
        </p:nvSpPr>
        <p:spPr>
          <a:xfrm>
            <a:off x="1574159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9CC993-E6A1-4339-B444-05605D2142B4}"/>
              </a:ext>
            </a:extLst>
          </p:cNvPr>
          <p:cNvSpPr/>
          <p:nvPr/>
        </p:nvSpPr>
        <p:spPr>
          <a:xfrm>
            <a:off x="342675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509128D-A10D-4EE0-924C-280BD0C7D02F}"/>
              </a:ext>
            </a:extLst>
          </p:cNvPr>
          <p:cNvSpPr/>
          <p:nvPr/>
        </p:nvSpPr>
        <p:spPr>
          <a:xfrm>
            <a:off x="5279347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AF636F6-537E-4C87-A215-D4127A24203E}"/>
              </a:ext>
            </a:extLst>
          </p:cNvPr>
          <p:cNvSpPr/>
          <p:nvPr/>
        </p:nvSpPr>
        <p:spPr>
          <a:xfrm>
            <a:off x="712998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735C137-06F5-4AA7-8E38-7E795BD6C979}"/>
              </a:ext>
            </a:extLst>
          </p:cNvPr>
          <p:cNvSpPr/>
          <p:nvPr/>
        </p:nvSpPr>
        <p:spPr>
          <a:xfrm>
            <a:off x="1631390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CABA1C3-51A8-40AC-8C3E-F69492B8BCE7}"/>
              </a:ext>
            </a:extLst>
          </p:cNvPr>
          <p:cNvSpPr/>
          <p:nvPr/>
        </p:nvSpPr>
        <p:spPr>
          <a:xfrm>
            <a:off x="206394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3996146-C4CE-4FDB-A7B1-D384A5197A6E}"/>
              </a:ext>
            </a:extLst>
          </p:cNvPr>
          <p:cNvSpPr/>
          <p:nvPr/>
        </p:nvSpPr>
        <p:spPr>
          <a:xfrm>
            <a:off x="2496506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3A5B74D-A48C-4080-A2FB-D12F602CB347}"/>
              </a:ext>
            </a:extLst>
          </p:cNvPr>
          <p:cNvSpPr/>
          <p:nvPr/>
        </p:nvSpPr>
        <p:spPr>
          <a:xfrm>
            <a:off x="2928606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5574-71C7-42B2-A6C8-D5C10F2F251D}"/>
              </a:ext>
            </a:extLst>
          </p:cNvPr>
          <p:cNvSpPr/>
          <p:nvPr/>
        </p:nvSpPr>
        <p:spPr>
          <a:xfrm>
            <a:off x="3492113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B1F2FE3-617D-440F-9F61-EC249589F78A}"/>
              </a:ext>
            </a:extLst>
          </p:cNvPr>
          <p:cNvSpPr/>
          <p:nvPr/>
        </p:nvSpPr>
        <p:spPr>
          <a:xfrm>
            <a:off x="3924671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692A85E-0AD8-4B24-92F3-647BF30BA1C8}"/>
              </a:ext>
            </a:extLst>
          </p:cNvPr>
          <p:cNvSpPr/>
          <p:nvPr/>
        </p:nvSpPr>
        <p:spPr>
          <a:xfrm>
            <a:off x="435722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AC98C24-922D-462C-8ECA-AEC169EFF808}"/>
              </a:ext>
            </a:extLst>
          </p:cNvPr>
          <p:cNvSpPr/>
          <p:nvPr/>
        </p:nvSpPr>
        <p:spPr>
          <a:xfrm>
            <a:off x="4789329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84ECCE4-06A2-45F3-A9FE-FA4A06C17B8A}"/>
              </a:ext>
            </a:extLst>
          </p:cNvPr>
          <p:cNvSpPr/>
          <p:nvPr/>
        </p:nvSpPr>
        <p:spPr>
          <a:xfrm>
            <a:off x="5341262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7644F31-90B3-4882-B826-66C93D6B8864}"/>
              </a:ext>
            </a:extLst>
          </p:cNvPr>
          <p:cNvSpPr/>
          <p:nvPr/>
        </p:nvSpPr>
        <p:spPr>
          <a:xfrm>
            <a:off x="5773820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9FFEE8E-D406-4E46-8C40-6716732936F7}"/>
              </a:ext>
            </a:extLst>
          </p:cNvPr>
          <p:cNvSpPr/>
          <p:nvPr/>
        </p:nvSpPr>
        <p:spPr>
          <a:xfrm>
            <a:off x="620637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A653627-7399-40CA-9A97-26DE3E7D330A}"/>
              </a:ext>
            </a:extLst>
          </p:cNvPr>
          <p:cNvSpPr/>
          <p:nvPr/>
        </p:nvSpPr>
        <p:spPr>
          <a:xfrm>
            <a:off x="6638478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8C58D38-D9F4-4192-930A-F5CA69DF5952}"/>
              </a:ext>
            </a:extLst>
          </p:cNvPr>
          <p:cNvSpPr/>
          <p:nvPr/>
        </p:nvSpPr>
        <p:spPr>
          <a:xfrm>
            <a:off x="7194269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5E50186-CB6F-47F5-860F-A8D857A53F07}"/>
              </a:ext>
            </a:extLst>
          </p:cNvPr>
          <p:cNvSpPr/>
          <p:nvPr/>
        </p:nvSpPr>
        <p:spPr>
          <a:xfrm>
            <a:off x="7626827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42D9C7F-1C4E-4E19-B670-65A8F37A779A}"/>
              </a:ext>
            </a:extLst>
          </p:cNvPr>
          <p:cNvSpPr/>
          <p:nvPr/>
        </p:nvSpPr>
        <p:spPr>
          <a:xfrm>
            <a:off x="8059385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A5DFC0-DD2D-4539-91CF-D405B2C12978}"/>
              </a:ext>
            </a:extLst>
          </p:cNvPr>
          <p:cNvSpPr/>
          <p:nvPr/>
        </p:nvSpPr>
        <p:spPr>
          <a:xfrm>
            <a:off x="8491485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EA03CC8D-B16D-444C-995C-5777892066CE}"/>
              </a:ext>
            </a:extLst>
          </p:cNvPr>
          <p:cNvGrpSpPr/>
          <p:nvPr/>
        </p:nvGrpSpPr>
        <p:grpSpPr>
          <a:xfrm>
            <a:off x="1531717" y="3314538"/>
            <a:ext cx="7519685" cy="1643604"/>
            <a:chOff x="1531718" y="4956857"/>
            <a:chExt cx="7519685" cy="1643604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810575F-B91F-44DC-A2C2-EA9D9D7A37C6}"/>
                </a:ext>
              </a:extLst>
            </p:cNvPr>
            <p:cNvSpPr/>
            <p:nvPr/>
          </p:nvSpPr>
          <p:spPr>
            <a:xfrm>
              <a:off x="1531718" y="4956857"/>
              <a:ext cx="7519685" cy="16436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D1B86FCC-41AA-4E27-9424-080A48480C4A}"/>
                </a:ext>
              </a:extLst>
            </p:cNvPr>
            <p:cNvSpPr/>
            <p:nvPr/>
          </p:nvSpPr>
          <p:spPr>
            <a:xfrm>
              <a:off x="1608884" y="5018589"/>
              <a:ext cx="7369214" cy="7600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B59535C-11EC-45D0-95E1-D17F35941E0C}"/>
                </a:ext>
              </a:extLst>
            </p:cNvPr>
            <p:cNvSpPr/>
            <p:nvPr/>
          </p:nvSpPr>
          <p:spPr>
            <a:xfrm>
              <a:off x="1608884" y="5778659"/>
              <a:ext cx="7369214" cy="7600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43DA64C-9059-40DA-8346-A75783D8776A}"/>
                </a:ext>
              </a:extLst>
            </p:cNvPr>
            <p:cNvSpPr/>
            <p:nvPr/>
          </p:nvSpPr>
          <p:spPr>
            <a:xfrm>
              <a:off x="1682189" y="5080320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C30A9D3-0D00-4B9D-AE4E-B5A8BECB7743}"/>
                </a:ext>
              </a:extLst>
            </p:cNvPr>
            <p:cNvSpPr/>
            <p:nvPr/>
          </p:nvSpPr>
          <p:spPr>
            <a:xfrm>
              <a:off x="5295419" y="5080320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B36FD27-013C-4DA6-A7F1-D567A96D323B}"/>
                </a:ext>
              </a:extLst>
            </p:cNvPr>
            <p:cNvSpPr/>
            <p:nvPr/>
          </p:nvSpPr>
          <p:spPr>
            <a:xfrm>
              <a:off x="1755494" y="514205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647C1F91-0007-45E9-AB57-8F41B97D8BDD}"/>
                </a:ext>
              </a:extLst>
            </p:cNvPr>
            <p:cNvSpPr/>
            <p:nvPr/>
          </p:nvSpPr>
          <p:spPr>
            <a:xfrm>
              <a:off x="2911034" y="5142050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3739B10-7A31-47A9-8E61-8C387D79E425}"/>
                </a:ext>
              </a:extLst>
            </p:cNvPr>
            <p:cNvSpPr/>
            <p:nvPr/>
          </p:nvSpPr>
          <p:spPr>
            <a:xfrm>
              <a:off x="4066574" y="5142049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D7FDC64-ABFB-4F37-A123-5D5B63FABF3F}"/>
                </a:ext>
              </a:extLst>
            </p:cNvPr>
            <p:cNvSpPr/>
            <p:nvPr/>
          </p:nvSpPr>
          <p:spPr>
            <a:xfrm>
              <a:off x="1826871" y="5192211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C089F54-6FD0-49EF-BF79-AA710D004136}"/>
                </a:ext>
              </a:extLst>
            </p:cNvPr>
            <p:cNvSpPr/>
            <p:nvPr/>
          </p:nvSpPr>
          <p:spPr>
            <a:xfrm>
              <a:off x="2163824" y="5192210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C4C638E5-B307-4768-86E1-DBD8169C4198}"/>
                </a:ext>
              </a:extLst>
            </p:cNvPr>
            <p:cNvSpPr/>
            <p:nvPr/>
          </p:nvSpPr>
          <p:spPr>
            <a:xfrm>
              <a:off x="2500776" y="5192209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60B4F82-FA5B-4358-A7BB-A23D8708E40F}"/>
                </a:ext>
              </a:extLst>
            </p:cNvPr>
            <p:cNvSpPr/>
            <p:nvPr/>
          </p:nvSpPr>
          <p:spPr>
            <a:xfrm>
              <a:off x="2990126" y="5190282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C22C03B3-6686-43E6-A32E-4300F3B36C86}"/>
                </a:ext>
              </a:extLst>
            </p:cNvPr>
            <p:cNvSpPr/>
            <p:nvPr/>
          </p:nvSpPr>
          <p:spPr>
            <a:xfrm>
              <a:off x="3327079" y="5190281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7A610F5-EEC6-4FE7-9CA9-FA4107264A87}"/>
                </a:ext>
              </a:extLst>
            </p:cNvPr>
            <p:cNvSpPr/>
            <p:nvPr/>
          </p:nvSpPr>
          <p:spPr>
            <a:xfrm>
              <a:off x="3664031" y="5190280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9ACC532-A49D-477D-AE6A-0306EF7EA57A}"/>
                </a:ext>
              </a:extLst>
            </p:cNvPr>
            <p:cNvSpPr/>
            <p:nvPr/>
          </p:nvSpPr>
          <p:spPr>
            <a:xfrm>
              <a:off x="4153381" y="5188353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043A756-DB91-4E3E-95EB-A914EC18B5A2}"/>
                </a:ext>
              </a:extLst>
            </p:cNvPr>
            <p:cNvSpPr/>
            <p:nvPr/>
          </p:nvSpPr>
          <p:spPr>
            <a:xfrm>
              <a:off x="4490334" y="5188352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FC62185-E3B3-4322-BC42-9BB1388B94A2}"/>
                </a:ext>
              </a:extLst>
            </p:cNvPr>
            <p:cNvSpPr/>
            <p:nvPr/>
          </p:nvSpPr>
          <p:spPr>
            <a:xfrm>
              <a:off x="4827286" y="5188351"/>
              <a:ext cx="336953" cy="41282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C9A6FCDF-4F06-4EBA-8BCA-A7F211E68E47}"/>
                </a:ext>
              </a:extLst>
            </p:cNvPr>
            <p:cNvSpPr/>
            <p:nvPr/>
          </p:nvSpPr>
          <p:spPr>
            <a:xfrm>
              <a:off x="5361009" y="514205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40D19A0-8BE6-4337-98BE-28B539B4BBB2}"/>
                </a:ext>
              </a:extLst>
            </p:cNvPr>
            <p:cNvSpPr/>
            <p:nvPr/>
          </p:nvSpPr>
          <p:spPr>
            <a:xfrm>
              <a:off x="6516549" y="5142050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5B9BE508-573F-4133-8A25-F7167F587E6A}"/>
                </a:ext>
              </a:extLst>
            </p:cNvPr>
            <p:cNvSpPr/>
            <p:nvPr/>
          </p:nvSpPr>
          <p:spPr>
            <a:xfrm>
              <a:off x="7672089" y="5142049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92C1D55-8CCF-486D-B9D6-690719E90DAD}"/>
                </a:ext>
              </a:extLst>
            </p:cNvPr>
            <p:cNvSpPr/>
            <p:nvPr/>
          </p:nvSpPr>
          <p:spPr>
            <a:xfrm>
              <a:off x="5432386" y="519221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A537EA2A-48D7-45F6-B153-CC89FD557339}"/>
                </a:ext>
              </a:extLst>
            </p:cNvPr>
            <p:cNvSpPr/>
            <p:nvPr/>
          </p:nvSpPr>
          <p:spPr>
            <a:xfrm>
              <a:off x="5769339" y="5192210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43F8A3E-54A3-4BE9-9185-F3884D19982B}"/>
                </a:ext>
              </a:extLst>
            </p:cNvPr>
            <p:cNvSpPr/>
            <p:nvPr/>
          </p:nvSpPr>
          <p:spPr>
            <a:xfrm>
              <a:off x="6106291" y="5192209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56D381D-27BE-43F3-973E-A8687239D83F}"/>
                </a:ext>
              </a:extLst>
            </p:cNvPr>
            <p:cNvSpPr/>
            <p:nvPr/>
          </p:nvSpPr>
          <p:spPr>
            <a:xfrm>
              <a:off x="6595641" y="519028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188B400-68C8-4A2F-A3E7-926BA9886453}"/>
                </a:ext>
              </a:extLst>
            </p:cNvPr>
            <p:cNvSpPr/>
            <p:nvPr/>
          </p:nvSpPr>
          <p:spPr>
            <a:xfrm>
              <a:off x="6932594" y="519028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63BA0809-85EF-4894-B5E2-E19975337CCE}"/>
                </a:ext>
              </a:extLst>
            </p:cNvPr>
            <p:cNvSpPr/>
            <p:nvPr/>
          </p:nvSpPr>
          <p:spPr>
            <a:xfrm>
              <a:off x="7269546" y="5190280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461911C-E474-4249-BE64-F0D5C676D8E3}"/>
                </a:ext>
              </a:extLst>
            </p:cNvPr>
            <p:cNvSpPr/>
            <p:nvPr/>
          </p:nvSpPr>
          <p:spPr>
            <a:xfrm>
              <a:off x="7758896" y="518835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7ECD8B8-D969-4AFD-ADF8-7185B9245CAE}"/>
                </a:ext>
              </a:extLst>
            </p:cNvPr>
            <p:cNvSpPr/>
            <p:nvPr/>
          </p:nvSpPr>
          <p:spPr>
            <a:xfrm>
              <a:off x="8095849" y="518835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8173E9E0-D795-432B-8AA3-22932D0A05CD}"/>
                </a:ext>
              </a:extLst>
            </p:cNvPr>
            <p:cNvSpPr/>
            <p:nvPr/>
          </p:nvSpPr>
          <p:spPr>
            <a:xfrm>
              <a:off x="8432801" y="518835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77A9CD7-1893-4E33-AAB5-A5138F9CD569}"/>
                </a:ext>
              </a:extLst>
            </p:cNvPr>
            <p:cNvSpPr/>
            <p:nvPr/>
          </p:nvSpPr>
          <p:spPr>
            <a:xfrm>
              <a:off x="1682189" y="5842362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FE680AF-178B-4CBC-9ADB-D8F75CBDC4D3}"/>
                </a:ext>
              </a:extLst>
            </p:cNvPr>
            <p:cNvSpPr/>
            <p:nvPr/>
          </p:nvSpPr>
          <p:spPr>
            <a:xfrm>
              <a:off x="5295419" y="5842362"/>
              <a:ext cx="3613230" cy="6366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AA3A0EA4-143C-4663-8880-95CC32C317B1}"/>
                </a:ext>
              </a:extLst>
            </p:cNvPr>
            <p:cNvSpPr/>
            <p:nvPr/>
          </p:nvSpPr>
          <p:spPr>
            <a:xfrm>
              <a:off x="1755494" y="5904093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4EFA41-9716-49E7-A88A-10B76158FA8E}"/>
                </a:ext>
              </a:extLst>
            </p:cNvPr>
            <p:cNvSpPr/>
            <p:nvPr/>
          </p:nvSpPr>
          <p:spPr>
            <a:xfrm>
              <a:off x="2911034" y="5904092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D8085C7-7D99-4507-B502-E14BC6D2D8AD}"/>
                </a:ext>
              </a:extLst>
            </p:cNvPr>
            <p:cNvSpPr/>
            <p:nvPr/>
          </p:nvSpPr>
          <p:spPr>
            <a:xfrm>
              <a:off x="4066574" y="590409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842520A-0872-4308-B1B0-E255DE3D9EC8}"/>
                </a:ext>
              </a:extLst>
            </p:cNvPr>
            <p:cNvSpPr/>
            <p:nvPr/>
          </p:nvSpPr>
          <p:spPr>
            <a:xfrm>
              <a:off x="1826871" y="595425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8B83E47-0C7E-471A-868D-7871160B4272}"/>
                </a:ext>
              </a:extLst>
            </p:cNvPr>
            <p:cNvSpPr/>
            <p:nvPr/>
          </p:nvSpPr>
          <p:spPr>
            <a:xfrm>
              <a:off x="2163824" y="595425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2B08E38-751C-4BB5-8A69-C2AB1825A4A0}"/>
                </a:ext>
              </a:extLst>
            </p:cNvPr>
            <p:cNvSpPr/>
            <p:nvPr/>
          </p:nvSpPr>
          <p:spPr>
            <a:xfrm>
              <a:off x="2500776" y="595425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5A575647-7F81-4C3F-AFCB-E3A4EAD8772C}"/>
                </a:ext>
              </a:extLst>
            </p:cNvPr>
            <p:cNvSpPr/>
            <p:nvPr/>
          </p:nvSpPr>
          <p:spPr>
            <a:xfrm>
              <a:off x="2990126" y="595232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B62386F-33DE-4D6B-90F4-6C8652D04E1F}"/>
                </a:ext>
              </a:extLst>
            </p:cNvPr>
            <p:cNvSpPr/>
            <p:nvPr/>
          </p:nvSpPr>
          <p:spPr>
            <a:xfrm>
              <a:off x="3327079" y="595232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E2CFA785-1A5E-48B2-9077-7F897411D0F7}"/>
                </a:ext>
              </a:extLst>
            </p:cNvPr>
            <p:cNvSpPr/>
            <p:nvPr/>
          </p:nvSpPr>
          <p:spPr>
            <a:xfrm>
              <a:off x="3664031" y="595232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E756527-1BF0-405C-99EF-DCA1CAD0B075}"/>
                </a:ext>
              </a:extLst>
            </p:cNvPr>
            <p:cNvSpPr/>
            <p:nvPr/>
          </p:nvSpPr>
          <p:spPr>
            <a:xfrm>
              <a:off x="4153381" y="5950395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37989DE-0304-440B-B8D4-B14C28EAFF3B}"/>
                </a:ext>
              </a:extLst>
            </p:cNvPr>
            <p:cNvSpPr/>
            <p:nvPr/>
          </p:nvSpPr>
          <p:spPr>
            <a:xfrm>
              <a:off x="4490334" y="595039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AD6379E5-DBB0-4E91-B20F-54DA05C3C837}"/>
                </a:ext>
              </a:extLst>
            </p:cNvPr>
            <p:cNvSpPr/>
            <p:nvPr/>
          </p:nvSpPr>
          <p:spPr>
            <a:xfrm>
              <a:off x="4827286" y="595039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6F1C734C-BE72-49A8-984E-9D79C567E368}"/>
                </a:ext>
              </a:extLst>
            </p:cNvPr>
            <p:cNvSpPr/>
            <p:nvPr/>
          </p:nvSpPr>
          <p:spPr>
            <a:xfrm>
              <a:off x="5361009" y="5904093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EBFAEFF-B075-45EE-8DD4-4A26DBBCC60A}"/>
                </a:ext>
              </a:extLst>
            </p:cNvPr>
            <p:cNvSpPr/>
            <p:nvPr/>
          </p:nvSpPr>
          <p:spPr>
            <a:xfrm>
              <a:off x="6516549" y="5904092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A887E0-E38A-4D81-A67B-6A5E0461D133}"/>
                </a:ext>
              </a:extLst>
            </p:cNvPr>
            <p:cNvSpPr/>
            <p:nvPr/>
          </p:nvSpPr>
          <p:spPr>
            <a:xfrm>
              <a:off x="7672089" y="5904091"/>
              <a:ext cx="1155540" cy="51314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85E237A-C8F7-455D-9ED1-65BE7D19AD42}"/>
                </a:ext>
              </a:extLst>
            </p:cNvPr>
            <p:cNvSpPr/>
            <p:nvPr/>
          </p:nvSpPr>
          <p:spPr>
            <a:xfrm>
              <a:off x="5432386" y="595425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77B94CB-B717-4CDC-AFCA-6F267035060E}"/>
                </a:ext>
              </a:extLst>
            </p:cNvPr>
            <p:cNvSpPr/>
            <p:nvPr/>
          </p:nvSpPr>
          <p:spPr>
            <a:xfrm>
              <a:off x="5769339" y="595425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988A1E2D-D690-4A6E-93CB-32F1A9BDAF2D}"/>
                </a:ext>
              </a:extLst>
            </p:cNvPr>
            <p:cNvSpPr/>
            <p:nvPr/>
          </p:nvSpPr>
          <p:spPr>
            <a:xfrm>
              <a:off x="6106291" y="5954251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9727B2A2-9471-488F-891C-325F727EEE33}"/>
                </a:ext>
              </a:extLst>
            </p:cNvPr>
            <p:cNvSpPr/>
            <p:nvPr/>
          </p:nvSpPr>
          <p:spPr>
            <a:xfrm>
              <a:off x="6595641" y="595232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2E53FB3-C3BF-4F14-BB52-C414D1274C01}"/>
                </a:ext>
              </a:extLst>
            </p:cNvPr>
            <p:cNvSpPr/>
            <p:nvPr/>
          </p:nvSpPr>
          <p:spPr>
            <a:xfrm>
              <a:off x="6932594" y="595232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54147E7-4A7B-471E-8D7E-8979F612CD38}"/>
                </a:ext>
              </a:extLst>
            </p:cNvPr>
            <p:cNvSpPr/>
            <p:nvPr/>
          </p:nvSpPr>
          <p:spPr>
            <a:xfrm>
              <a:off x="7269546" y="5952322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3E86B8E8-26F3-4305-AC36-A2B61F203D61}"/>
                </a:ext>
              </a:extLst>
            </p:cNvPr>
            <p:cNvSpPr/>
            <p:nvPr/>
          </p:nvSpPr>
          <p:spPr>
            <a:xfrm>
              <a:off x="7758896" y="5950395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02E6E5E5-2BB4-4857-BAEA-9BC0D384D6C7}"/>
                </a:ext>
              </a:extLst>
            </p:cNvPr>
            <p:cNvSpPr/>
            <p:nvPr/>
          </p:nvSpPr>
          <p:spPr>
            <a:xfrm>
              <a:off x="8095849" y="5950394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A6933CA-710A-4E2F-A331-8E6ACF6E2B87}"/>
                </a:ext>
              </a:extLst>
            </p:cNvPr>
            <p:cNvSpPr/>
            <p:nvPr/>
          </p:nvSpPr>
          <p:spPr>
            <a:xfrm>
              <a:off x="8432801" y="5950393"/>
              <a:ext cx="336953" cy="41282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3FA2C881-C304-4714-9B2C-EA6E89192A93}"/>
              </a:ext>
            </a:extLst>
          </p:cNvPr>
          <p:cNvSpPr txBox="1"/>
          <p:nvPr/>
        </p:nvSpPr>
        <p:spPr>
          <a:xfrm>
            <a:off x="5869867" y="6857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260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199908" y="994527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3240911"/>
            <a:ext cx="7662440" cy="34328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956857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5018589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778659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5080320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5080320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514205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514205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5142049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519221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519221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51922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51902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51902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519028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51883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51883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51883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514205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514205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5142049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519221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5192210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5192209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519028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519028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5190280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518835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518835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518835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84236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84236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90409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90409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90409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9542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9542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9542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9523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9523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95232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9503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9503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95039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90409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90409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90409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9542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9542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9542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9523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9523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95232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9503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9503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95039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541651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636606" y="3064789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1919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350631" y="12647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D5A9A3-AC7B-4D02-9C51-58065697C2BD}"/>
              </a:ext>
            </a:extLst>
          </p:cNvPr>
          <p:cNvSpPr/>
          <p:nvPr/>
        </p:nvSpPr>
        <p:spPr>
          <a:xfrm>
            <a:off x="1454553" y="1689906"/>
            <a:ext cx="7662439" cy="1473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C128FBE-B273-4DA5-B128-8EB51E9B5B7E}"/>
              </a:ext>
            </a:extLst>
          </p:cNvPr>
          <p:cNvSpPr/>
          <p:nvPr/>
        </p:nvSpPr>
        <p:spPr>
          <a:xfrm>
            <a:off x="1512428" y="1740064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2DA59B-BADC-45DF-BEAD-E6693708231E}"/>
              </a:ext>
            </a:extLst>
          </p:cNvPr>
          <p:cNvSpPr/>
          <p:nvPr/>
        </p:nvSpPr>
        <p:spPr>
          <a:xfrm>
            <a:off x="1512427" y="2428182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327A05-095B-4D68-B259-64B3CE308893}"/>
              </a:ext>
            </a:extLst>
          </p:cNvPr>
          <p:cNvSpPr/>
          <p:nvPr/>
        </p:nvSpPr>
        <p:spPr>
          <a:xfrm>
            <a:off x="1639125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96022C-550B-4468-A293-A3098CD5C08D}"/>
              </a:ext>
            </a:extLst>
          </p:cNvPr>
          <p:cNvSpPr/>
          <p:nvPr/>
        </p:nvSpPr>
        <p:spPr>
          <a:xfrm>
            <a:off x="2420050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A92B794-D1FD-487A-B3E9-BFEFD28CAF2A}"/>
              </a:ext>
            </a:extLst>
          </p:cNvPr>
          <p:cNvSpPr/>
          <p:nvPr/>
        </p:nvSpPr>
        <p:spPr>
          <a:xfrm>
            <a:off x="3200976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67EF-ABB7-4C83-AC32-F8411F338944}"/>
              </a:ext>
            </a:extLst>
          </p:cNvPr>
          <p:cNvSpPr txBox="1"/>
          <p:nvPr/>
        </p:nvSpPr>
        <p:spPr>
          <a:xfrm>
            <a:off x="2175528" y="68059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F8CDB7B-96FB-42FE-85D6-087F216C0490}"/>
              </a:ext>
            </a:extLst>
          </p:cNvPr>
          <p:cNvSpPr/>
          <p:nvPr/>
        </p:nvSpPr>
        <p:spPr>
          <a:xfrm>
            <a:off x="1578017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3B9F590-8C5D-4AF1-BB58-D87BB929092A}"/>
              </a:ext>
            </a:extLst>
          </p:cNvPr>
          <p:cNvSpPr/>
          <p:nvPr/>
        </p:nvSpPr>
        <p:spPr>
          <a:xfrm>
            <a:off x="343061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C23EBD5-B858-407D-BEDE-742D384F2EB1}"/>
              </a:ext>
            </a:extLst>
          </p:cNvPr>
          <p:cNvSpPr/>
          <p:nvPr/>
        </p:nvSpPr>
        <p:spPr>
          <a:xfrm>
            <a:off x="5283205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194B82D-CF7C-454A-B4B1-3E98FC15F003}"/>
              </a:ext>
            </a:extLst>
          </p:cNvPr>
          <p:cNvSpPr/>
          <p:nvPr/>
        </p:nvSpPr>
        <p:spPr>
          <a:xfrm>
            <a:off x="713384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507AAF4-303D-4BB1-868A-CDA50E4C0A35}"/>
              </a:ext>
            </a:extLst>
          </p:cNvPr>
          <p:cNvSpPr/>
          <p:nvPr/>
        </p:nvSpPr>
        <p:spPr>
          <a:xfrm>
            <a:off x="1635248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3A1109-23B8-408A-9538-349D32340E1F}"/>
              </a:ext>
            </a:extLst>
          </p:cNvPr>
          <p:cNvSpPr/>
          <p:nvPr/>
        </p:nvSpPr>
        <p:spPr>
          <a:xfrm>
            <a:off x="206780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FD938A0-1FE3-4743-A5FB-6EC4D71CEE56}"/>
              </a:ext>
            </a:extLst>
          </p:cNvPr>
          <p:cNvSpPr/>
          <p:nvPr/>
        </p:nvSpPr>
        <p:spPr>
          <a:xfrm>
            <a:off x="2500364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2E8C6F1-1764-489D-8C31-AA96C3067812}"/>
              </a:ext>
            </a:extLst>
          </p:cNvPr>
          <p:cNvSpPr/>
          <p:nvPr/>
        </p:nvSpPr>
        <p:spPr>
          <a:xfrm>
            <a:off x="2932464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FB004FF-0008-45B3-8A21-5A9E35761903}"/>
              </a:ext>
            </a:extLst>
          </p:cNvPr>
          <p:cNvSpPr/>
          <p:nvPr/>
        </p:nvSpPr>
        <p:spPr>
          <a:xfrm>
            <a:off x="3495971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24A519C-2F7D-43BC-9410-E3140E7B72A0}"/>
              </a:ext>
            </a:extLst>
          </p:cNvPr>
          <p:cNvSpPr/>
          <p:nvPr/>
        </p:nvSpPr>
        <p:spPr>
          <a:xfrm>
            <a:off x="3928529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BFB941C-35AE-41DD-A47D-73596015BDB7}"/>
              </a:ext>
            </a:extLst>
          </p:cNvPr>
          <p:cNvSpPr/>
          <p:nvPr/>
        </p:nvSpPr>
        <p:spPr>
          <a:xfrm>
            <a:off x="436108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654A88E-0F20-441B-B566-F4C1D64C4352}"/>
              </a:ext>
            </a:extLst>
          </p:cNvPr>
          <p:cNvSpPr/>
          <p:nvPr/>
        </p:nvSpPr>
        <p:spPr>
          <a:xfrm>
            <a:off x="479318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76BA58B-CEAA-4591-8433-D624611FDE9D}"/>
              </a:ext>
            </a:extLst>
          </p:cNvPr>
          <p:cNvSpPr/>
          <p:nvPr/>
        </p:nvSpPr>
        <p:spPr>
          <a:xfrm>
            <a:off x="5345120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3262392-4C39-4D9A-A061-70C0B7340028}"/>
              </a:ext>
            </a:extLst>
          </p:cNvPr>
          <p:cNvSpPr/>
          <p:nvPr/>
        </p:nvSpPr>
        <p:spPr>
          <a:xfrm>
            <a:off x="5777678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4785128-4E5A-4F73-B8B9-4BDEB7DC96F2}"/>
              </a:ext>
            </a:extLst>
          </p:cNvPr>
          <p:cNvSpPr/>
          <p:nvPr/>
        </p:nvSpPr>
        <p:spPr>
          <a:xfrm>
            <a:off x="621023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0D9599B-329E-452B-A871-3AE632322926}"/>
              </a:ext>
            </a:extLst>
          </p:cNvPr>
          <p:cNvSpPr/>
          <p:nvPr/>
        </p:nvSpPr>
        <p:spPr>
          <a:xfrm>
            <a:off x="664233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CB2E3CA-C4CD-4F45-859C-652242FE2C0E}"/>
              </a:ext>
            </a:extLst>
          </p:cNvPr>
          <p:cNvSpPr/>
          <p:nvPr/>
        </p:nvSpPr>
        <p:spPr>
          <a:xfrm>
            <a:off x="7198127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6BF6F0C-A5A2-4B06-B5D4-958250BEBAF3}"/>
              </a:ext>
            </a:extLst>
          </p:cNvPr>
          <p:cNvSpPr/>
          <p:nvPr/>
        </p:nvSpPr>
        <p:spPr>
          <a:xfrm>
            <a:off x="7630685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8552B9C-39F2-45D5-AF3A-D1FB7B0DECDC}"/>
              </a:ext>
            </a:extLst>
          </p:cNvPr>
          <p:cNvSpPr/>
          <p:nvPr/>
        </p:nvSpPr>
        <p:spPr>
          <a:xfrm>
            <a:off x="8063243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1905416-DE69-4B97-BE76-CDBAA46968D9}"/>
              </a:ext>
            </a:extLst>
          </p:cNvPr>
          <p:cNvSpPr/>
          <p:nvPr/>
        </p:nvSpPr>
        <p:spPr>
          <a:xfrm>
            <a:off x="8495343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9FFD235-8A47-4288-96A1-CE1A504AD695}"/>
              </a:ext>
            </a:extLst>
          </p:cNvPr>
          <p:cNvSpPr/>
          <p:nvPr/>
        </p:nvSpPr>
        <p:spPr>
          <a:xfrm>
            <a:off x="1635267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D28714-A7E8-4CE9-8229-BBD7C908978A}"/>
              </a:ext>
            </a:extLst>
          </p:cNvPr>
          <p:cNvSpPr/>
          <p:nvPr/>
        </p:nvSpPr>
        <p:spPr>
          <a:xfrm>
            <a:off x="2416192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E665A37-E3B6-4515-BDDF-48F175A0A6E5}"/>
              </a:ext>
            </a:extLst>
          </p:cNvPr>
          <p:cNvSpPr/>
          <p:nvPr/>
        </p:nvSpPr>
        <p:spPr>
          <a:xfrm>
            <a:off x="3197118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BD203D5-919A-4863-B1F5-B19A01CCDD0F}"/>
              </a:ext>
            </a:extLst>
          </p:cNvPr>
          <p:cNvSpPr/>
          <p:nvPr/>
        </p:nvSpPr>
        <p:spPr>
          <a:xfrm>
            <a:off x="1574159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9CC993-E6A1-4339-B444-05605D2142B4}"/>
              </a:ext>
            </a:extLst>
          </p:cNvPr>
          <p:cNvSpPr/>
          <p:nvPr/>
        </p:nvSpPr>
        <p:spPr>
          <a:xfrm>
            <a:off x="342675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509128D-A10D-4EE0-924C-280BD0C7D02F}"/>
              </a:ext>
            </a:extLst>
          </p:cNvPr>
          <p:cNvSpPr/>
          <p:nvPr/>
        </p:nvSpPr>
        <p:spPr>
          <a:xfrm>
            <a:off x="5279347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AF636F6-537E-4C87-A215-D4127A24203E}"/>
              </a:ext>
            </a:extLst>
          </p:cNvPr>
          <p:cNvSpPr/>
          <p:nvPr/>
        </p:nvSpPr>
        <p:spPr>
          <a:xfrm>
            <a:off x="712998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735C137-06F5-4AA7-8E38-7E795BD6C979}"/>
              </a:ext>
            </a:extLst>
          </p:cNvPr>
          <p:cNvSpPr/>
          <p:nvPr/>
        </p:nvSpPr>
        <p:spPr>
          <a:xfrm>
            <a:off x="1631390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CABA1C3-51A8-40AC-8C3E-F69492B8BCE7}"/>
              </a:ext>
            </a:extLst>
          </p:cNvPr>
          <p:cNvSpPr/>
          <p:nvPr/>
        </p:nvSpPr>
        <p:spPr>
          <a:xfrm>
            <a:off x="206394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3996146-C4CE-4FDB-A7B1-D384A5197A6E}"/>
              </a:ext>
            </a:extLst>
          </p:cNvPr>
          <p:cNvSpPr/>
          <p:nvPr/>
        </p:nvSpPr>
        <p:spPr>
          <a:xfrm>
            <a:off x="2496506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3A5B74D-A48C-4080-A2FB-D12F602CB347}"/>
              </a:ext>
            </a:extLst>
          </p:cNvPr>
          <p:cNvSpPr/>
          <p:nvPr/>
        </p:nvSpPr>
        <p:spPr>
          <a:xfrm>
            <a:off x="2928606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5574-71C7-42B2-A6C8-D5C10F2F251D}"/>
              </a:ext>
            </a:extLst>
          </p:cNvPr>
          <p:cNvSpPr/>
          <p:nvPr/>
        </p:nvSpPr>
        <p:spPr>
          <a:xfrm>
            <a:off x="3492113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B1F2FE3-617D-440F-9F61-EC249589F78A}"/>
              </a:ext>
            </a:extLst>
          </p:cNvPr>
          <p:cNvSpPr/>
          <p:nvPr/>
        </p:nvSpPr>
        <p:spPr>
          <a:xfrm>
            <a:off x="3924671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692A85E-0AD8-4B24-92F3-647BF30BA1C8}"/>
              </a:ext>
            </a:extLst>
          </p:cNvPr>
          <p:cNvSpPr/>
          <p:nvPr/>
        </p:nvSpPr>
        <p:spPr>
          <a:xfrm>
            <a:off x="435722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AC98C24-922D-462C-8ECA-AEC169EFF808}"/>
              </a:ext>
            </a:extLst>
          </p:cNvPr>
          <p:cNvSpPr/>
          <p:nvPr/>
        </p:nvSpPr>
        <p:spPr>
          <a:xfrm>
            <a:off x="478932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84ECCE4-06A2-45F3-A9FE-FA4A06C17B8A}"/>
              </a:ext>
            </a:extLst>
          </p:cNvPr>
          <p:cNvSpPr/>
          <p:nvPr/>
        </p:nvSpPr>
        <p:spPr>
          <a:xfrm>
            <a:off x="5341262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7644F31-90B3-4882-B826-66C93D6B8864}"/>
              </a:ext>
            </a:extLst>
          </p:cNvPr>
          <p:cNvSpPr/>
          <p:nvPr/>
        </p:nvSpPr>
        <p:spPr>
          <a:xfrm>
            <a:off x="5773820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9FFEE8E-D406-4E46-8C40-6716732936F7}"/>
              </a:ext>
            </a:extLst>
          </p:cNvPr>
          <p:cNvSpPr/>
          <p:nvPr/>
        </p:nvSpPr>
        <p:spPr>
          <a:xfrm>
            <a:off x="620637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A653627-7399-40CA-9A97-26DE3E7D330A}"/>
              </a:ext>
            </a:extLst>
          </p:cNvPr>
          <p:cNvSpPr/>
          <p:nvPr/>
        </p:nvSpPr>
        <p:spPr>
          <a:xfrm>
            <a:off x="663847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8C58D38-D9F4-4192-930A-F5CA69DF5952}"/>
              </a:ext>
            </a:extLst>
          </p:cNvPr>
          <p:cNvSpPr/>
          <p:nvPr/>
        </p:nvSpPr>
        <p:spPr>
          <a:xfrm>
            <a:off x="7194269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5E50186-CB6F-47F5-860F-A8D857A53F07}"/>
              </a:ext>
            </a:extLst>
          </p:cNvPr>
          <p:cNvSpPr/>
          <p:nvPr/>
        </p:nvSpPr>
        <p:spPr>
          <a:xfrm>
            <a:off x="7626827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42D9C7F-1C4E-4E19-B670-65A8F37A779A}"/>
              </a:ext>
            </a:extLst>
          </p:cNvPr>
          <p:cNvSpPr/>
          <p:nvPr/>
        </p:nvSpPr>
        <p:spPr>
          <a:xfrm>
            <a:off x="8059385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A5DFC0-DD2D-4539-91CF-D405B2C12978}"/>
              </a:ext>
            </a:extLst>
          </p:cNvPr>
          <p:cNvSpPr/>
          <p:nvPr/>
        </p:nvSpPr>
        <p:spPr>
          <a:xfrm>
            <a:off x="8491485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10575F-B91F-44DC-A2C2-EA9D9D7A37C6}"/>
              </a:ext>
            </a:extLst>
          </p:cNvPr>
          <p:cNvSpPr/>
          <p:nvPr/>
        </p:nvSpPr>
        <p:spPr>
          <a:xfrm>
            <a:off x="1531717" y="3314538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1B86FCC-41AA-4E27-9424-080A48480C4A}"/>
              </a:ext>
            </a:extLst>
          </p:cNvPr>
          <p:cNvSpPr/>
          <p:nvPr/>
        </p:nvSpPr>
        <p:spPr>
          <a:xfrm>
            <a:off x="1608883" y="3376270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B59535C-11EC-45D0-95E1-D17F35941E0C}"/>
              </a:ext>
            </a:extLst>
          </p:cNvPr>
          <p:cNvSpPr/>
          <p:nvPr/>
        </p:nvSpPr>
        <p:spPr>
          <a:xfrm>
            <a:off x="1608883" y="4136340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F43DA64C-9059-40DA-8346-A75783D8776A}"/>
              </a:ext>
            </a:extLst>
          </p:cNvPr>
          <p:cNvSpPr/>
          <p:nvPr/>
        </p:nvSpPr>
        <p:spPr>
          <a:xfrm>
            <a:off x="1682188" y="3438001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C30A9D3-0D00-4B9D-AE4E-B5A8BECB7743}"/>
              </a:ext>
            </a:extLst>
          </p:cNvPr>
          <p:cNvSpPr/>
          <p:nvPr/>
        </p:nvSpPr>
        <p:spPr>
          <a:xfrm>
            <a:off x="5295418" y="3438001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B36FD27-013C-4DA6-A7F1-D567A96D323B}"/>
              </a:ext>
            </a:extLst>
          </p:cNvPr>
          <p:cNvSpPr/>
          <p:nvPr/>
        </p:nvSpPr>
        <p:spPr>
          <a:xfrm>
            <a:off x="1755493" y="349973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47C1F91-0007-45E9-AB57-8F41B97D8BDD}"/>
              </a:ext>
            </a:extLst>
          </p:cNvPr>
          <p:cNvSpPr/>
          <p:nvPr/>
        </p:nvSpPr>
        <p:spPr>
          <a:xfrm>
            <a:off x="2911033" y="349973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73739B10-7A31-47A9-8E61-8C387D79E425}"/>
              </a:ext>
            </a:extLst>
          </p:cNvPr>
          <p:cNvSpPr/>
          <p:nvPr/>
        </p:nvSpPr>
        <p:spPr>
          <a:xfrm>
            <a:off x="4066573" y="349973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D7FDC64-ABFB-4F37-A123-5D5B63FABF3F}"/>
              </a:ext>
            </a:extLst>
          </p:cNvPr>
          <p:cNvSpPr/>
          <p:nvPr/>
        </p:nvSpPr>
        <p:spPr>
          <a:xfrm>
            <a:off x="1826870" y="354989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089F54-6FD0-49EF-BF79-AA710D004136}"/>
              </a:ext>
            </a:extLst>
          </p:cNvPr>
          <p:cNvSpPr/>
          <p:nvPr/>
        </p:nvSpPr>
        <p:spPr>
          <a:xfrm>
            <a:off x="2163823" y="354989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4C638E5-B307-4768-86E1-DBD8169C4198}"/>
              </a:ext>
            </a:extLst>
          </p:cNvPr>
          <p:cNvSpPr/>
          <p:nvPr/>
        </p:nvSpPr>
        <p:spPr>
          <a:xfrm>
            <a:off x="2500775" y="354989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60B4F82-FA5B-4358-A7BB-A23D8708E40F}"/>
              </a:ext>
            </a:extLst>
          </p:cNvPr>
          <p:cNvSpPr/>
          <p:nvPr/>
        </p:nvSpPr>
        <p:spPr>
          <a:xfrm>
            <a:off x="2990125" y="354796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22C03B3-6686-43E6-A32E-4300F3B36C86}"/>
              </a:ext>
            </a:extLst>
          </p:cNvPr>
          <p:cNvSpPr/>
          <p:nvPr/>
        </p:nvSpPr>
        <p:spPr>
          <a:xfrm>
            <a:off x="3327078" y="354796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A610F5-EEC6-4FE7-9CA9-FA4107264A87}"/>
              </a:ext>
            </a:extLst>
          </p:cNvPr>
          <p:cNvSpPr/>
          <p:nvPr/>
        </p:nvSpPr>
        <p:spPr>
          <a:xfrm>
            <a:off x="3664030" y="354796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9ACC532-A49D-477D-AE6A-0306EF7EA57A}"/>
              </a:ext>
            </a:extLst>
          </p:cNvPr>
          <p:cNvSpPr/>
          <p:nvPr/>
        </p:nvSpPr>
        <p:spPr>
          <a:xfrm>
            <a:off x="4153380" y="35460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043A756-DB91-4E3E-95EB-A914EC18B5A2}"/>
              </a:ext>
            </a:extLst>
          </p:cNvPr>
          <p:cNvSpPr/>
          <p:nvPr/>
        </p:nvSpPr>
        <p:spPr>
          <a:xfrm>
            <a:off x="4490333" y="35460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FC62185-E3B3-4322-BC42-9BB1388B94A2}"/>
              </a:ext>
            </a:extLst>
          </p:cNvPr>
          <p:cNvSpPr/>
          <p:nvPr/>
        </p:nvSpPr>
        <p:spPr>
          <a:xfrm>
            <a:off x="4827285" y="35460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C9A6FCDF-4F06-4EBA-8BCA-A7F211E68E47}"/>
              </a:ext>
            </a:extLst>
          </p:cNvPr>
          <p:cNvSpPr/>
          <p:nvPr/>
        </p:nvSpPr>
        <p:spPr>
          <a:xfrm>
            <a:off x="5361008" y="349973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0D19A0-8BE6-4337-98BE-28B539B4BBB2}"/>
              </a:ext>
            </a:extLst>
          </p:cNvPr>
          <p:cNvSpPr/>
          <p:nvPr/>
        </p:nvSpPr>
        <p:spPr>
          <a:xfrm>
            <a:off x="6516548" y="349973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B9BE508-573F-4133-8A25-F7167F587E6A}"/>
              </a:ext>
            </a:extLst>
          </p:cNvPr>
          <p:cNvSpPr/>
          <p:nvPr/>
        </p:nvSpPr>
        <p:spPr>
          <a:xfrm>
            <a:off x="7672088" y="349973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92C1D55-8CCF-486D-B9D6-690719E90DAD}"/>
              </a:ext>
            </a:extLst>
          </p:cNvPr>
          <p:cNvSpPr/>
          <p:nvPr/>
        </p:nvSpPr>
        <p:spPr>
          <a:xfrm>
            <a:off x="5432385" y="354989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37EA2A-48D7-45F6-B153-CC89FD557339}"/>
              </a:ext>
            </a:extLst>
          </p:cNvPr>
          <p:cNvSpPr/>
          <p:nvPr/>
        </p:nvSpPr>
        <p:spPr>
          <a:xfrm>
            <a:off x="5769338" y="354989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43F8A3E-54A3-4BE9-9185-F3884D19982B}"/>
              </a:ext>
            </a:extLst>
          </p:cNvPr>
          <p:cNvSpPr/>
          <p:nvPr/>
        </p:nvSpPr>
        <p:spPr>
          <a:xfrm>
            <a:off x="6106290" y="3549890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56D381D-27BE-43F3-973E-A8687239D83F}"/>
              </a:ext>
            </a:extLst>
          </p:cNvPr>
          <p:cNvSpPr/>
          <p:nvPr/>
        </p:nvSpPr>
        <p:spPr>
          <a:xfrm>
            <a:off x="6595640" y="354796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188B400-68C8-4A2F-A3E7-926BA9886453}"/>
              </a:ext>
            </a:extLst>
          </p:cNvPr>
          <p:cNvSpPr/>
          <p:nvPr/>
        </p:nvSpPr>
        <p:spPr>
          <a:xfrm>
            <a:off x="6932593" y="354796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3BA0809-85EF-4894-B5E2-E19975337CCE}"/>
              </a:ext>
            </a:extLst>
          </p:cNvPr>
          <p:cNvSpPr/>
          <p:nvPr/>
        </p:nvSpPr>
        <p:spPr>
          <a:xfrm>
            <a:off x="7269545" y="354796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461911C-E474-4249-BE64-F0D5C676D8E3}"/>
              </a:ext>
            </a:extLst>
          </p:cNvPr>
          <p:cNvSpPr/>
          <p:nvPr/>
        </p:nvSpPr>
        <p:spPr>
          <a:xfrm>
            <a:off x="7758895" y="354603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ECD8B8-D969-4AFD-ADF8-7185B9245CAE}"/>
              </a:ext>
            </a:extLst>
          </p:cNvPr>
          <p:cNvSpPr/>
          <p:nvPr/>
        </p:nvSpPr>
        <p:spPr>
          <a:xfrm>
            <a:off x="8095848" y="354603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173E9E0-D795-432B-8AA3-22932D0A05CD}"/>
              </a:ext>
            </a:extLst>
          </p:cNvPr>
          <p:cNvSpPr/>
          <p:nvPr/>
        </p:nvSpPr>
        <p:spPr>
          <a:xfrm>
            <a:off x="8432800" y="354603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77A9CD7-1893-4E33-AAB5-A5138F9CD569}"/>
              </a:ext>
            </a:extLst>
          </p:cNvPr>
          <p:cNvSpPr/>
          <p:nvPr/>
        </p:nvSpPr>
        <p:spPr>
          <a:xfrm>
            <a:off x="1682188" y="420004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CFE680AF-178B-4CBC-9ADB-D8F75CBDC4D3}"/>
              </a:ext>
            </a:extLst>
          </p:cNvPr>
          <p:cNvSpPr/>
          <p:nvPr/>
        </p:nvSpPr>
        <p:spPr>
          <a:xfrm>
            <a:off x="5295418" y="420004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A3A0EA4-143C-4663-8880-95CC32C317B1}"/>
              </a:ext>
            </a:extLst>
          </p:cNvPr>
          <p:cNvSpPr/>
          <p:nvPr/>
        </p:nvSpPr>
        <p:spPr>
          <a:xfrm>
            <a:off x="1755493" y="426177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74EFA41-9716-49E7-A88A-10B76158FA8E}"/>
              </a:ext>
            </a:extLst>
          </p:cNvPr>
          <p:cNvSpPr/>
          <p:nvPr/>
        </p:nvSpPr>
        <p:spPr>
          <a:xfrm>
            <a:off x="2911033" y="426177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D8085C7-7D99-4507-B502-E14BC6D2D8AD}"/>
              </a:ext>
            </a:extLst>
          </p:cNvPr>
          <p:cNvSpPr/>
          <p:nvPr/>
        </p:nvSpPr>
        <p:spPr>
          <a:xfrm>
            <a:off x="4066573" y="426177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842520A-0872-4308-B1B0-E255DE3D9EC8}"/>
              </a:ext>
            </a:extLst>
          </p:cNvPr>
          <p:cNvSpPr/>
          <p:nvPr/>
        </p:nvSpPr>
        <p:spPr>
          <a:xfrm>
            <a:off x="1826870" y="43119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8B83E47-0C7E-471A-868D-7871160B4272}"/>
              </a:ext>
            </a:extLst>
          </p:cNvPr>
          <p:cNvSpPr/>
          <p:nvPr/>
        </p:nvSpPr>
        <p:spPr>
          <a:xfrm>
            <a:off x="2163823" y="43119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2B08E38-751C-4BB5-8A69-C2AB1825A4A0}"/>
              </a:ext>
            </a:extLst>
          </p:cNvPr>
          <p:cNvSpPr/>
          <p:nvPr/>
        </p:nvSpPr>
        <p:spPr>
          <a:xfrm>
            <a:off x="2500775" y="43119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A575647-7F81-4C3F-AFCB-E3A4EAD8772C}"/>
              </a:ext>
            </a:extLst>
          </p:cNvPr>
          <p:cNvSpPr/>
          <p:nvPr/>
        </p:nvSpPr>
        <p:spPr>
          <a:xfrm>
            <a:off x="2990125" y="431000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B62386F-33DE-4D6B-90F4-6C8652D04E1F}"/>
              </a:ext>
            </a:extLst>
          </p:cNvPr>
          <p:cNvSpPr/>
          <p:nvPr/>
        </p:nvSpPr>
        <p:spPr>
          <a:xfrm>
            <a:off x="3327078" y="431000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2CFA785-1A5E-48B2-9077-7F897411D0F7}"/>
              </a:ext>
            </a:extLst>
          </p:cNvPr>
          <p:cNvSpPr/>
          <p:nvPr/>
        </p:nvSpPr>
        <p:spPr>
          <a:xfrm>
            <a:off x="3664030" y="431000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E756527-1BF0-405C-99EF-DCA1CAD0B075}"/>
              </a:ext>
            </a:extLst>
          </p:cNvPr>
          <p:cNvSpPr/>
          <p:nvPr/>
        </p:nvSpPr>
        <p:spPr>
          <a:xfrm>
            <a:off x="4153380" y="430807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A37989DE-0304-440B-B8D4-B14C28EAFF3B}"/>
              </a:ext>
            </a:extLst>
          </p:cNvPr>
          <p:cNvSpPr/>
          <p:nvPr/>
        </p:nvSpPr>
        <p:spPr>
          <a:xfrm>
            <a:off x="4490333" y="430807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D6379E5-DBB0-4E91-B20F-54DA05C3C837}"/>
              </a:ext>
            </a:extLst>
          </p:cNvPr>
          <p:cNvSpPr/>
          <p:nvPr/>
        </p:nvSpPr>
        <p:spPr>
          <a:xfrm>
            <a:off x="4827285" y="430807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1C734C-BE72-49A8-984E-9D79C567E368}"/>
              </a:ext>
            </a:extLst>
          </p:cNvPr>
          <p:cNvSpPr/>
          <p:nvPr/>
        </p:nvSpPr>
        <p:spPr>
          <a:xfrm>
            <a:off x="5361008" y="426177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EBFAEFF-B075-45EE-8DD4-4A26DBBCC60A}"/>
              </a:ext>
            </a:extLst>
          </p:cNvPr>
          <p:cNvSpPr/>
          <p:nvPr/>
        </p:nvSpPr>
        <p:spPr>
          <a:xfrm>
            <a:off x="6516548" y="426177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9CA887E0-E38A-4D81-A67B-6A5E0461D133}"/>
              </a:ext>
            </a:extLst>
          </p:cNvPr>
          <p:cNvSpPr/>
          <p:nvPr/>
        </p:nvSpPr>
        <p:spPr>
          <a:xfrm>
            <a:off x="7672088" y="426177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85E237A-C8F7-455D-9ED1-65BE7D19AD42}"/>
              </a:ext>
            </a:extLst>
          </p:cNvPr>
          <p:cNvSpPr/>
          <p:nvPr/>
        </p:nvSpPr>
        <p:spPr>
          <a:xfrm>
            <a:off x="5432385" y="43119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B77B94CB-B717-4CDC-AFCA-6F267035060E}"/>
              </a:ext>
            </a:extLst>
          </p:cNvPr>
          <p:cNvSpPr/>
          <p:nvPr/>
        </p:nvSpPr>
        <p:spPr>
          <a:xfrm>
            <a:off x="5769338" y="43119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988A1E2D-D690-4A6E-93CB-32F1A9BDAF2D}"/>
              </a:ext>
            </a:extLst>
          </p:cNvPr>
          <p:cNvSpPr/>
          <p:nvPr/>
        </p:nvSpPr>
        <p:spPr>
          <a:xfrm>
            <a:off x="6106290" y="43119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727B2A2-9471-488F-891C-325F727EEE33}"/>
              </a:ext>
            </a:extLst>
          </p:cNvPr>
          <p:cNvSpPr/>
          <p:nvPr/>
        </p:nvSpPr>
        <p:spPr>
          <a:xfrm>
            <a:off x="6595640" y="431000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22E53FB3-C3BF-4F14-BB52-C414D1274C01}"/>
              </a:ext>
            </a:extLst>
          </p:cNvPr>
          <p:cNvSpPr/>
          <p:nvPr/>
        </p:nvSpPr>
        <p:spPr>
          <a:xfrm>
            <a:off x="6932593" y="431000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54147E7-4A7B-471E-8D7E-8979F612CD38}"/>
              </a:ext>
            </a:extLst>
          </p:cNvPr>
          <p:cNvSpPr/>
          <p:nvPr/>
        </p:nvSpPr>
        <p:spPr>
          <a:xfrm>
            <a:off x="7269545" y="431000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3E86B8E8-26F3-4305-AC36-A2B61F203D61}"/>
              </a:ext>
            </a:extLst>
          </p:cNvPr>
          <p:cNvSpPr/>
          <p:nvPr/>
        </p:nvSpPr>
        <p:spPr>
          <a:xfrm>
            <a:off x="7758895" y="430807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02E6E5E5-2BB4-4857-BAEA-9BC0D384D6C7}"/>
              </a:ext>
            </a:extLst>
          </p:cNvPr>
          <p:cNvSpPr/>
          <p:nvPr/>
        </p:nvSpPr>
        <p:spPr>
          <a:xfrm>
            <a:off x="8095848" y="430807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A6933CA-710A-4E2F-A331-8E6ACF6E2B87}"/>
              </a:ext>
            </a:extLst>
          </p:cNvPr>
          <p:cNvSpPr/>
          <p:nvPr/>
        </p:nvSpPr>
        <p:spPr>
          <a:xfrm>
            <a:off x="8432800" y="430807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FA2C881-C304-4714-9B2C-EA6E89192A93}"/>
              </a:ext>
            </a:extLst>
          </p:cNvPr>
          <p:cNvSpPr txBox="1"/>
          <p:nvPr/>
        </p:nvSpPr>
        <p:spPr>
          <a:xfrm>
            <a:off x="5869867" y="6857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511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199908" y="994527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3240911"/>
            <a:ext cx="7662440" cy="34328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956857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5018589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778659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5080320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5080320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514205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514205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5142049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519221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519221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51922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51902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51902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519028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51883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51883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51883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514205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514205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5142049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519221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519221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51922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51902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51902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519028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51883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51883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51883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84236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84236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90409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90409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90409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95425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95425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95425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95232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95232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95232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95039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95039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95039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90409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90409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90409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9542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9542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9542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9523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9523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95232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9503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9503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95039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541651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636606" y="3064789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1919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350631" y="12647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D5A9A3-AC7B-4D02-9C51-58065697C2BD}"/>
              </a:ext>
            </a:extLst>
          </p:cNvPr>
          <p:cNvSpPr/>
          <p:nvPr/>
        </p:nvSpPr>
        <p:spPr>
          <a:xfrm>
            <a:off x="1454553" y="1689906"/>
            <a:ext cx="7662439" cy="1473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C128FBE-B273-4DA5-B128-8EB51E9B5B7E}"/>
              </a:ext>
            </a:extLst>
          </p:cNvPr>
          <p:cNvSpPr/>
          <p:nvPr/>
        </p:nvSpPr>
        <p:spPr>
          <a:xfrm>
            <a:off x="1512428" y="1740064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2DA59B-BADC-45DF-BEAD-E6693708231E}"/>
              </a:ext>
            </a:extLst>
          </p:cNvPr>
          <p:cNvSpPr/>
          <p:nvPr/>
        </p:nvSpPr>
        <p:spPr>
          <a:xfrm>
            <a:off x="1512427" y="2428182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327A05-095B-4D68-B259-64B3CE308893}"/>
              </a:ext>
            </a:extLst>
          </p:cNvPr>
          <p:cNvSpPr/>
          <p:nvPr/>
        </p:nvSpPr>
        <p:spPr>
          <a:xfrm>
            <a:off x="1639125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96022C-550B-4468-A293-A3098CD5C08D}"/>
              </a:ext>
            </a:extLst>
          </p:cNvPr>
          <p:cNvSpPr/>
          <p:nvPr/>
        </p:nvSpPr>
        <p:spPr>
          <a:xfrm>
            <a:off x="2420050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A92B794-D1FD-487A-B3E9-BFEFD28CAF2A}"/>
              </a:ext>
            </a:extLst>
          </p:cNvPr>
          <p:cNvSpPr/>
          <p:nvPr/>
        </p:nvSpPr>
        <p:spPr>
          <a:xfrm>
            <a:off x="3200976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67EF-ABB7-4C83-AC32-F8411F338944}"/>
              </a:ext>
            </a:extLst>
          </p:cNvPr>
          <p:cNvSpPr txBox="1"/>
          <p:nvPr/>
        </p:nvSpPr>
        <p:spPr>
          <a:xfrm>
            <a:off x="2175528" y="68059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F8CDB7B-96FB-42FE-85D6-087F216C0490}"/>
              </a:ext>
            </a:extLst>
          </p:cNvPr>
          <p:cNvSpPr/>
          <p:nvPr/>
        </p:nvSpPr>
        <p:spPr>
          <a:xfrm>
            <a:off x="1578017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3B9F590-8C5D-4AF1-BB58-D87BB929092A}"/>
              </a:ext>
            </a:extLst>
          </p:cNvPr>
          <p:cNvSpPr/>
          <p:nvPr/>
        </p:nvSpPr>
        <p:spPr>
          <a:xfrm>
            <a:off x="343061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C23EBD5-B858-407D-BEDE-742D384F2EB1}"/>
              </a:ext>
            </a:extLst>
          </p:cNvPr>
          <p:cNvSpPr/>
          <p:nvPr/>
        </p:nvSpPr>
        <p:spPr>
          <a:xfrm>
            <a:off x="5283205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194B82D-CF7C-454A-B4B1-3E98FC15F003}"/>
              </a:ext>
            </a:extLst>
          </p:cNvPr>
          <p:cNvSpPr/>
          <p:nvPr/>
        </p:nvSpPr>
        <p:spPr>
          <a:xfrm>
            <a:off x="713384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507AAF4-303D-4BB1-868A-CDA50E4C0A35}"/>
              </a:ext>
            </a:extLst>
          </p:cNvPr>
          <p:cNvSpPr/>
          <p:nvPr/>
        </p:nvSpPr>
        <p:spPr>
          <a:xfrm>
            <a:off x="1635248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3A1109-23B8-408A-9538-349D32340E1F}"/>
              </a:ext>
            </a:extLst>
          </p:cNvPr>
          <p:cNvSpPr/>
          <p:nvPr/>
        </p:nvSpPr>
        <p:spPr>
          <a:xfrm>
            <a:off x="2067806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FD938A0-1FE3-4743-A5FB-6EC4D71CEE56}"/>
              </a:ext>
            </a:extLst>
          </p:cNvPr>
          <p:cNvSpPr/>
          <p:nvPr/>
        </p:nvSpPr>
        <p:spPr>
          <a:xfrm>
            <a:off x="2500364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2E8C6F1-1764-489D-8C31-AA96C3067812}"/>
              </a:ext>
            </a:extLst>
          </p:cNvPr>
          <p:cNvSpPr/>
          <p:nvPr/>
        </p:nvSpPr>
        <p:spPr>
          <a:xfrm>
            <a:off x="2932464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FB004FF-0008-45B3-8A21-5A9E35761903}"/>
              </a:ext>
            </a:extLst>
          </p:cNvPr>
          <p:cNvSpPr/>
          <p:nvPr/>
        </p:nvSpPr>
        <p:spPr>
          <a:xfrm>
            <a:off x="3495971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24A519C-2F7D-43BC-9410-E3140E7B72A0}"/>
              </a:ext>
            </a:extLst>
          </p:cNvPr>
          <p:cNvSpPr/>
          <p:nvPr/>
        </p:nvSpPr>
        <p:spPr>
          <a:xfrm>
            <a:off x="3928529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BFB941C-35AE-41DD-A47D-73596015BDB7}"/>
              </a:ext>
            </a:extLst>
          </p:cNvPr>
          <p:cNvSpPr/>
          <p:nvPr/>
        </p:nvSpPr>
        <p:spPr>
          <a:xfrm>
            <a:off x="436108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654A88E-0F20-441B-B566-F4C1D64C4352}"/>
              </a:ext>
            </a:extLst>
          </p:cNvPr>
          <p:cNvSpPr/>
          <p:nvPr/>
        </p:nvSpPr>
        <p:spPr>
          <a:xfrm>
            <a:off x="4793187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76BA58B-CEAA-4591-8433-D624611FDE9D}"/>
              </a:ext>
            </a:extLst>
          </p:cNvPr>
          <p:cNvSpPr/>
          <p:nvPr/>
        </p:nvSpPr>
        <p:spPr>
          <a:xfrm>
            <a:off x="5345120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3262392-4C39-4D9A-A061-70C0B7340028}"/>
              </a:ext>
            </a:extLst>
          </p:cNvPr>
          <p:cNvSpPr/>
          <p:nvPr/>
        </p:nvSpPr>
        <p:spPr>
          <a:xfrm>
            <a:off x="5777678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4785128-4E5A-4F73-B8B9-4BDEB7DC96F2}"/>
              </a:ext>
            </a:extLst>
          </p:cNvPr>
          <p:cNvSpPr/>
          <p:nvPr/>
        </p:nvSpPr>
        <p:spPr>
          <a:xfrm>
            <a:off x="621023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0D9599B-329E-452B-A871-3AE632322926}"/>
              </a:ext>
            </a:extLst>
          </p:cNvPr>
          <p:cNvSpPr/>
          <p:nvPr/>
        </p:nvSpPr>
        <p:spPr>
          <a:xfrm>
            <a:off x="6642336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CB2E3CA-C4CD-4F45-859C-652242FE2C0E}"/>
              </a:ext>
            </a:extLst>
          </p:cNvPr>
          <p:cNvSpPr/>
          <p:nvPr/>
        </p:nvSpPr>
        <p:spPr>
          <a:xfrm>
            <a:off x="719812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6BF6F0C-A5A2-4B06-B5D4-958250BEBAF3}"/>
              </a:ext>
            </a:extLst>
          </p:cNvPr>
          <p:cNvSpPr/>
          <p:nvPr/>
        </p:nvSpPr>
        <p:spPr>
          <a:xfrm>
            <a:off x="7630685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8552B9C-39F2-45D5-AF3A-D1FB7B0DECDC}"/>
              </a:ext>
            </a:extLst>
          </p:cNvPr>
          <p:cNvSpPr/>
          <p:nvPr/>
        </p:nvSpPr>
        <p:spPr>
          <a:xfrm>
            <a:off x="8063243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1905416-DE69-4B97-BE76-CDBAA46968D9}"/>
              </a:ext>
            </a:extLst>
          </p:cNvPr>
          <p:cNvSpPr/>
          <p:nvPr/>
        </p:nvSpPr>
        <p:spPr>
          <a:xfrm>
            <a:off x="8495343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9FFD235-8A47-4288-96A1-CE1A504AD695}"/>
              </a:ext>
            </a:extLst>
          </p:cNvPr>
          <p:cNvSpPr/>
          <p:nvPr/>
        </p:nvSpPr>
        <p:spPr>
          <a:xfrm>
            <a:off x="1635267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D28714-A7E8-4CE9-8229-BBD7C908978A}"/>
              </a:ext>
            </a:extLst>
          </p:cNvPr>
          <p:cNvSpPr/>
          <p:nvPr/>
        </p:nvSpPr>
        <p:spPr>
          <a:xfrm>
            <a:off x="2416192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E665A37-E3B6-4515-BDDF-48F175A0A6E5}"/>
              </a:ext>
            </a:extLst>
          </p:cNvPr>
          <p:cNvSpPr/>
          <p:nvPr/>
        </p:nvSpPr>
        <p:spPr>
          <a:xfrm>
            <a:off x="3197118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BD203D5-919A-4863-B1F5-B19A01CCDD0F}"/>
              </a:ext>
            </a:extLst>
          </p:cNvPr>
          <p:cNvSpPr/>
          <p:nvPr/>
        </p:nvSpPr>
        <p:spPr>
          <a:xfrm>
            <a:off x="1574159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9CC993-E6A1-4339-B444-05605D2142B4}"/>
              </a:ext>
            </a:extLst>
          </p:cNvPr>
          <p:cNvSpPr/>
          <p:nvPr/>
        </p:nvSpPr>
        <p:spPr>
          <a:xfrm>
            <a:off x="342675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509128D-A10D-4EE0-924C-280BD0C7D02F}"/>
              </a:ext>
            </a:extLst>
          </p:cNvPr>
          <p:cNvSpPr/>
          <p:nvPr/>
        </p:nvSpPr>
        <p:spPr>
          <a:xfrm>
            <a:off x="5279347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AF636F6-537E-4C87-A215-D4127A24203E}"/>
              </a:ext>
            </a:extLst>
          </p:cNvPr>
          <p:cNvSpPr/>
          <p:nvPr/>
        </p:nvSpPr>
        <p:spPr>
          <a:xfrm>
            <a:off x="712998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735C137-06F5-4AA7-8E38-7E795BD6C979}"/>
              </a:ext>
            </a:extLst>
          </p:cNvPr>
          <p:cNvSpPr/>
          <p:nvPr/>
        </p:nvSpPr>
        <p:spPr>
          <a:xfrm>
            <a:off x="1631390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CABA1C3-51A8-40AC-8C3E-F69492B8BCE7}"/>
              </a:ext>
            </a:extLst>
          </p:cNvPr>
          <p:cNvSpPr/>
          <p:nvPr/>
        </p:nvSpPr>
        <p:spPr>
          <a:xfrm>
            <a:off x="2063948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3996146-C4CE-4FDB-A7B1-D384A5197A6E}"/>
              </a:ext>
            </a:extLst>
          </p:cNvPr>
          <p:cNvSpPr/>
          <p:nvPr/>
        </p:nvSpPr>
        <p:spPr>
          <a:xfrm>
            <a:off x="2496506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3A5B74D-A48C-4080-A2FB-D12F602CB347}"/>
              </a:ext>
            </a:extLst>
          </p:cNvPr>
          <p:cNvSpPr/>
          <p:nvPr/>
        </p:nvSpPr>
        <p:spPr>
          <a:xfrm>
            <a:off x="2928606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5574-71C7-42B2-A6C8-D5C10F2F251D}"/>
              </a:ext>
            </a:extLst>
          </p:cNvPr>
          <p:cNvSpPr/>
          <p:nvPr/>
        </p:nvSpPr>
        <p:spPr>
          <a:xfrm>
            <a:off x="3492113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B1F2FE3-617D-440F-9F61-EC249589F78A}"/>
              </a:ext>
            </a:extLst>
          </p:cNvPr>
          <p:cNvSpPr/>
          <p:nvPr/>
        </p:nvSpPr>
        <p:spPr>
          <a:xfrm>
            <a:off x="3924671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692A85E-0AD8-4B24-92F3-647BF30BA1C8}"/>
              </a:ext>
            </a:extLst>
          </p:cNvPr>
          <p:cNvSpPr/>
          <p:nvPr/>
        </p:nvSpPr>
        <p:spPr>
          <a:xfrm>
            <a:off x="435722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AC98C24-922D-462C-8ECA-AEC169EFF808}"/>
              </a:ext>
            </a:extLst>
          </p:cNvPr>
          <p:cNvSpPr/>
          <p:nvPr/>
        </p:nvSpPr>
        <p:spPr>
          <a:xfrm>
            <a:off x="4789329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84ECCE4-06A2-45F3-A9FE-FA4A06C17B8A}"/>
              </a:ext>
            </a:extLst>
          </p:cNvPr>
          <p:cNvSpPr/>
          <p:nvPr/>
        </p:nvSpPr>
        <p:spPr>
          <a:xfrm>
            <a:off x="5341262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7644F31-90B3-4882-B826-66C93D6B8864}"/>
              </a:ext>
            </a:extLst>
          </p:cNvPr>
          <p:cNvSpPr/>
          <p:nvPr/>
        </p:nvSpPr>
        <p:spPr>
          <a:xfrm>
            <a:off x="5773820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9FFEE8E-D406-4E46-8C40-6716732936F7}"/>
              </a:ext>
            </a:extLst>
          </p:cNvPr>
          <p:cNvSpPr/>
          <p:nvPr/>
        </p:nvSpPr>
        <p:spPr>
          <a:xfrm>
            <a:off x="620637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A653627-7399-40CA-9A97-26DE3E7D330A}"/>
              </a:ext>
            </a:extLst>
          </p:cNvPr>
          <p:cNvSpPr/>
          <p:nvPr/>
        </p:nvSpPr>
        <p:spPr>
          <a:xfrm>
            <a:off x="6638478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8C58D38-D9F4-4192-930A-F5CA69DF5952}"/>
              </a:ext>
            </a:extLst>
          </p:cNvPr>
          <p:cNvSpPr/>
          <p:nvPr/>
        </p:nvSpPr>
        <p:spPr>
          <a:xfrm>
            <a:off x="719426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5E50186-CB6F-47F5-860F-A8D857A53F07}"/>
              </a:ext>
            </a:extLst>
          </p:cNvPr>
          <p:cNvSpPr/>
          <p:nvPr/>
        </p:nvSpPr>
        <p:spPr>
          <a:xfrm>
            <a:off x="7626827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42D9C7F-1C4E-4E19-B670-65A8F37A779A}"/>
              </a:ext>
            </a:extLst>
          </p:cNvPr>
          <p:cNvSpPr/>
          <p:nvPr/>
        </p:nvSpPr>
        <p:spPr>
          <a:xfrm>
            <a:off x="8059385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A5DFC0-DD2D-4539-91CF-D405B2C12978}"/>
              </a:ext>
            </a:extLst>
          </p:cNvPr>
          <p:cNvSpPr/>
          <p:nvPr/>
        </p:nvSpPr>
        <p:spPr>
          <a:xfrm>
            <a:off x="8491485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10575F-B91F-44DC-A2C2-EA9D9D7A37C6}"/>
              </a:ext>
            </a:extLst>
          </p:cNvPr>
          <p:cNvSpPr/>
          <p:nvPr/>
        </p:nvSpPr>
        <p:spPr>
          <a:xfrm>
            <a:off x="1531717" y="3314538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1B86FCC-41AA-4E27-9424-080A48480C4A}"/>
              </a:ext>
            </a:extLst>
          </p:cNvPr>
          <p:cNvSpPr/>
          <p:nvPr/>
        </p:nvSpPr>
        <p:spPr>
          <a:xfrm>
            <a:off x="1608883" y="3376270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B59535C-11EC-45D0-95E1-D17F35941E0C}"/>
              </a:ext>
            </a:extLst>
          </p:cNvPr>
          <p:cNvSpPr/>
          <p:nvPr/>
        </p:nvSpPr>
        <p:spPr>
          <a:xfrm>
            <a:off x="1608883" y="4136340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F43DA64C-9059-40DA-8346-A75783D8776A}"/>
              </a:ext>
            </a:extLst>
          </p:cNvPr>
          <p:cNvSpPr/>
          <p:nvPr/>
        </p:nvSpPr>
        <p:spPr>
          <a:xfrm>
            <a:off x="1682188" y="3438001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C30A9D3-0D00-4B9D-AE4E-B5A8BECB7743}"/>
              </a:ext>
            </a:extLst>
          </p:cNvPr>
          <p:cNvSpPr/>
          <p:nvPr/>
        </p:nvSpPr>
        <p:spPr>
          <a:xfrm>
            <a:off x="5295418" y="3438001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B36FD27-013C-4DA6-A7F1-D567A96D323B}"/>
              </a:ext>
            </a:extLst>
          </p:cNvPr>
          <p:cNvSpPr/>
          <p:nvPr/>
        </p:nvSpPr>
        <p:spPr>
          <a:xfrm>
            <a:off x="1755493" y="349973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47C1F91-0007-45E9-AB57-8F41B97D8BDD}"/>
              </a:ext>
            </a:extLst>
          </p:cNvPr>
          <p:cNvSpPr/>
          <p:nvPr/>
        </p:nvSpPr>
        <p:spPr>
          <a:xfrm>
            <a:off x="2911033" y="349973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73739B10-7A31-47A9-8E61-8C387D79E425}"/>
              </a:ext>
            </a:extLst>
          </p:cNvPr>
          <p:cNvSpPr/>
          <p:nvPr/>
        </p:nvSpPr>
        <p:spPr>
          <a:xfrm>
            <a:off x="4066573" y="349973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D7FDC64-ABFB-4F37-A123-5D5B63FABF3F}"/>
              </a:ext>
            </a:extLst>
          </p:cNvPr>
          <p:cNvSpPr/>
          <p:nvPr/>
        </p:nvSpPr>
        <p:spPr>
          <a:xfrm>
            <a:off x="1826870" y="354989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089F54-6FD0-49EF-BF79-AA710D004136}"/>
              </a:ext>
            </a:extLst>
          </p:cNvPr>
          <p:cNvSpPr/>
          <p:nvPr/>
        </p:nvSpPr>
        <p:spPr>
          <a:xfrm>
            <a:off x="2163823" y="354989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4C638E5-B307-4768-86E1-DBD8169C4198}"/>
              </a:ext>
            </a:extLst>
          </p:cNvPr>
          <p:cNvSpPr/>
          <p:nvPr/>
        </p:nvSpPr>
        <p:spPr>
          <a:xfrm>
            <a:off x="2500775" y="354989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60B4F82-FA5B-4358-A7BB-A23D8708E40F}"/>
              </a:ext>
            </a:extLst>
          </p:cNvPr>
          <p:cNvSpPr/>
          <p:nvPr/>
        </p:nvSpPr>
        <p:spPr>
          <a:xfrm>
            <a:off x="2990125" y="354796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22C03B3-6686-43E6-A32E-4300F3B36C86}"/>
              </a:ext>
            </a:extLst>
          </p:cNvPr>
          <p:cNvSpPr/>
          <p:nvPr/>
        </p:nvSpPr>
        <p:spPr>
          <a:xfrm>
            <a:off x="3327078" y="354796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A610F5-EEC6-4FE7-9CA9-FA4107264A87}"/>
              </a:ext>
            </a:extLst>
          </p:cNvPr>
          <p:cNvSpPr/>
          <p:nvPr/>
        </p:nvSpPr>
        <p:spPr>
          <a:xfrm>
            <a:off x="3664030" y="354796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9ACC532-A49D-477D-AE6A-0306EF7EA57A}"/>
              </a:ext>
            </a:extLst>
          </p:cNvPr>
          <p:cNvSpPr/>
          <p:nvPr/>
        </p:nvSpPr>
        <p:spPr>
          <a:xfrm>
            <a:off x="4153380" y="35460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043A756-DB91-4E3E-95EB-A914EC18B5A2}"/>
              </a:ext>
            </a:extLst>
          </p:cNvPr>
          <p:cNvSpPr/>
          <p:nvPr/>
        </p:nvSpPr>
        <p:spPr>
          <a:xfrm>
            <a:off x="4490333" y="35460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FC62185-E3B3-4322-BC42-9BB1388B94A2}"/>
              </a:ext>
            </a:extLst>
          </p:cNvPr>
          <p:cNvSpPr/>
          <p:nvPr/>
        </p:nvSpPr>
        <p:spPr>
          <a:xfrm>
            <a:off x="4827285" y="35460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C9A6FCDF-4F06-4EBA-8BCA-A7F211E68E47}"/>
              </a:ext>
            </a:extLst>
          </p:cNvPr>
          <p:cNvSpPr/>
          <p:nvPr/>
        </p:nvSpPr>
        <p:spPr>
          <a:xfrm>
            <a:off x="5361008" y="349973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0D19A0-8BE6-4337-98BE-28B539B4BBB2}"/>
              </a:ext>
            </a:extLst>
          </p:cNvPr>
          <p:cNvSpPr/>
          <p:nvPr/>
        </p:nvSpPr>
        <p:spPr>
          <a:xfrm>
            <a:off x="6516548" y="349973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B9BE508-573F-4133-8A25-F7167F587E6A}"/>
              </a:ext>
            </a:extLst>
          </p:cNvPr>
          <p:cNvSpPr/>
          <p:nvPr/>
        </p:nvSpPr>
        <p:spPr>
          <a:xfrm>
            <a:off x="7672088" y="349973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92C1D55-8CCF-486D-B9D6-690719E90DAD}"/>
              </a:ext>
            </a:extLst>
          </p:cNvPr>
          <p:cNvSpPr/>
          <p:nvPr/>
        </p:nvSpPr>
        <p:spPr>
          <a:xfrm>
            <a:off x="5432385" y="354989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37EA2A-48D7-45F6-B153-CC89FD557339}"/>
              </a:ext>
            </a:extLst>
          </p:cNvPr>
          <p:cNvSpPr/>
          <p:nvPr/>
        </p:nvSpPr>
        <p:spPr>
          <a:xfrm>
            <a:off x="5769338" y="354989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43F8A3E-54A3-4BE9-9185-F3884D19982B}"/>
              </a:ext>
            </a:extLst>
          </p:cNvPr>
          <p:cNvSpPr/>
          <p:nvPr/>
        </p:nvSpPr>
        <p:spPr>
          <a:xfrm>
            <a:off x="6106290" y="354989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56D381D-27BE-43F3-973E-A8687239D83F}"/>
              </a:ext>
            </a:extLst>
          </p:cNvPr>
          <p:cNvSpPr/>
          <p:nvPr/>
        </p:nvSpPr>
        <p:spPr>
          <a:xfrm>
            <a:off x="6595640" y="354796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188B400-68C8-4A2F-A3E7-926BA9886453}"/>
              </a:ext>
            </a:extLst>
          </p:cNvPr>
          <p:cNvSpPr/>
          <p:nvPr/>
        </p:nvSpPr>
        <p:spPr>
          <a:xfrm>
            <a:off x="6932593" y="354796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3BA0809-85EF-4894-B5E2-E19975337CCE}"/>
              </a:ext>
            </a:extLst>
          </p:cNvPr>
          <p:cNvSpPr/>
          <p:nvPr/>
        </p:nvSpPr>
        <p:spPr>
          <a:xfrm>
            <a:off x="7269545" y="354796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461911C-E474-4249-BE64-F0D5C676D8E3}"/>
              </a:ext>
            </a:extLst>
          </p:cNvPr>
          <p:cNvSpPr/>
          <p:nvPr/>
        </p:nvSpPr>
        <p:spPr>
          <a:xfrm>
            <a:off x="7758895" y="35460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ECD8B8-D969-4AFD-ADF8-7185B9245CAE}"/>
              </a:ext>
            </a:extLst>
          </p:cNvPr>
          <p:cNvSpPr/>
          <p:nvPr/>
        </p:nvSpPr>
        <p:spPr>
          <a:xfrm>
            <a:off x="8095848" y="35460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173E9E0-D795-432B-8AA3-22932D0A05CD}"/>
              </a:ext>
            </a:extLst>
          </p:cNvPr>
          <p:cNvSpPr/>
          <p:nvPr/>
        </p:nvSpPr>
        <p:spPr>
          <a:xfrm>
            <a:off x="8432800" y="35460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77A9CD7-1893-4E33-AAB5-A5138F9CD569}"/>
              </a:ext>
            </a:extLst>
          </p:cNvPr>
          <p:cNvSpPr/>
          <p:nvPr/>
        </p:nvSpPr>
        <p:spPr>
          <a:xfrm>
            <a:off x="1682188" y="420004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CFE680AF-178B-4CBC-9ADB-D8F75CBDC4D3}"/>
              </a:ext>
            </a:extLst>
          </p:cNvPr>
          <p:cNvSpPr/>
          <p:nvPr/>
        </p:nvSpPr>
        <p:spPr>
          <a:xfrm>
            <a:off x="5295418" y="420004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A3A0EA4-143C-4663-8880-95CC32C317B1}"/>
              </a:ext>
            </a:extLst>
          </p:cNvPr>
          <p:cNvSpPr/>
          <p:nvPr/>
        </p:nvSpPr>
        <p:spPr>
          <a:xfrm>
            <a:off x="1755493" y="426177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74EFA41-9716-49E7-A88A-10B76158FA8E}"/>
              </a:ext>
            </a:extLst>
          </p:cNvPr>
          <p:cNvSpPr/>
          <p:nvPr/>
        </p:nvSpPr>
        <p:spPr>
          <a:xfrm>
            <a:off x="2911033" y="426177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D8085C7-7D99-4507-B502-E14BC6D2D8AD}"/>
              </a:ext>
            </a:extLst>
          </p:cNvPr>
          <p:cNvSpPr/>
          <p:nvPr/>
        </p:nvSpPr>
        <p:spPr>
          <a:xfrm>
            <a:off x="4066573" y="426177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842520A-0872-4308-B1B0-E255DE3D9EC8}"/>
              </a:ext>
            </a:extLst>
          </p:cNvPr>
          <p:cNvSpPr/>
          <p:nvPr/>
        </p:nvSpPr>
        <p:spPr>
          <a:xfrm>
            <a:off x="1826870" y="431193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8B83E47-0C7E-471A-868D-7871160B4272}"/>
              </a:ext>
            </a:extLst>
          </p:cNvPr>
          <p:cNvSpPr/>
          <p:nvPr/>
        </p:nvSpPr>
        <p:spPr>
          <a:xfrm>
            <a:off x="2163823" y="431193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2B08E38-751C-4BB5-8A69-C2AB1825A4A0}"/>
              </a:ext>
            </a:extLst>
          </p:cNvPr>
          <p:cNvSpPr/>
          <p:nvPr/>
        </p:nvSpPr>
        <p:spPr>
          <a:xfrm>
            <a:off x="2500775" y="431193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A575647-7F81-4C3F-AFCB-E3A4EAD8772C}"/>
              </a:ext>
            </a:extLst>
          </p:cNvPr>
          <p:cNvSpPr/>
          <p:nvPr/>
        </p:nvSpPr>
        <p:spPr>
          <a:xfrm>
            <a:off x="2990125" y="431000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B62386F-33DE-4D6B-90F4-6C8652D04E1F}"/>
              </a:ext>
            </a:extLst>
          </p:cNvPr>
          <p:cNvSpPr/>
          <p:nvPr/>
        </p:nvSpPr>
        <p:spPr>
          <a:xfrm>
            <a:off x="3327078" y="431000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2CFA785-1A5E-48B2-9077-7F897411D0F7}"/>
              </a:ext>
            </a:extLst>
          </p:cNvPr>
          <p:cNvSpPr/>
          <p:nvPr/>
        </p:nvSpPr>
        <p:spPr>
          <a:xfrm>
            <a:off x="3664030" y="431000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E756527-1BF0-405C-99EF-DCA1CAD0B075}"/>
              </a:ext>
            </a:extLst>
          </p:cNvPr>
          <p:cNvSpPr/>
          <p:nvPr/>
        </p:nvSpPr>
        <p:spPr>
          <a:xfrm>
            <a:off x="4153380" y="4308076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A37989DE-0304-440B-B8D4-B14C28EAFF3B}"/>
              </a:ext>
            </a:extLst>
          </p:cNvPr>
          <p:cNvSpPr/>
          <p:nvPr/>
        </p:nvSpPr>
        <p:spPr>
          <a:xfrm>
            <a:off x="4490333" y="430807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D6379E5-DBB0-4E91-B20F-54DA05C3C837}"/>
              </a:ext>
            </a:extLst>
          </p:cNvPr>
          <p:cNvSpPr/>
          <p:nvPr/>
        </p:nvSpPr>
        <p:spPr>
          <a:xfrm>
            <a:off x="4827285" y="430807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1C734C-BE72-49A8-984E-9D79C567E368}"/>
              </a:ext>
            </a:extLst>
          </p:cNvPr>
          <p:cNvSpPr/>
          <p:nvPr/>
        </p:nvSpPr>
        <p:spPr>
          <a:xfrm>
            <a:off x="5361008" y="426177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EBFAEFF-B075-45EE-8DD4-4A26DBBCC60A}"/>
              </a:ext>
            </a:extLst>
          </p:cNvPr>
          <p:cNvSpPr/>
          <p:nvPr/>
        </p:nvSpPr>
        <p:spPr>
          <a:xfrm>
            <a:off x="6516548" y="426177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9CA887E0-E38A-4D81-A67B-6A5E0461D133}"/>
              </a:ext>
            </a:extLst>
          </p:cNvPr>
          <p:cNvSpPr/>
          <p:nvPr/>
        </p:nvSpPr>
        <p:spPr>
          <a:xfrm>
            <a:off x="7672088" y="426177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85E237A-C8F7-455D-9ED1-65BE7D19AD42}"/>
              </a:ext>
            </a:extLst>
          </p:cNvPr>
          <p:cNvSpPr/>
          <p:nvPr/>
        </p:nvSpPr>
        <p:spPr>
          <a:xfrm>
            <a:off x="5432385" y="43119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B77B94CB-B717-4CDC-AFCA-6F267035060E}"/>
              </a:ext>
            </a:extLst>
          </p:cNvPr>
          <p:cNvSpPr/>
          <p:nvPr/>
        </p:nvSpPr>
        <p:spPr>
          <a:xfrm>
            <a:off x="5769338" y="43119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988A1E2D-D690-4A6E-93CB-32F1A9BDAF2D}"/>
              </a:ext>
            </a:extLst>
          </p:cNvPr>
          <p:cNvSpPr/>
          <p:nvPr/>
        </p:nvSpPr>
        <p:spPr>
          <a:xfrm>
            <a:off x="6106290" y="43119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727B2A2-9471-488F-891C-325F727EEE33}"/>
              </a:ext>
            </a:extLst>
          </p:cNvPr>
          <p:cNvSpPr/>
          <p:nvPr/>
        </p:nvSpPr>
        <p:spPr>
          <a:xfrm>
            <a:off x="6595640" y="431000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22E53FB3-C3BF-4F14-BB52-C414D1274C01}"/>
              </a:ext>
            </a:extLst>
          </p:cNvPr>
          <p:cNvSpPr/>
          <p:nvPr/>
        </p:nvSpPr>
        <p:spPr>
          <a:xfrm>
            <a:off x="6932593" y="431000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54147E7-4A7B-471E-8D7E-8979F612CD38}"/>
              </a:ext>
            </a:extLst>
          </p:cNvPr>
          <p:cNvSpPr/>
          <p:nvPr/>
        </p:nvSpPr>
        <p:spPr>
          <a:xfrm>
            <a:off x="7269545" y="431000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3E86B8E8-26F3-4305-AC36-A2B61F203D61}"/>
              </a:ext>
            </a:extLst>
          </p:cNvPr>
          <p:cNvSpPr/>
          <p:nvPr/>
        </p:nvSpPr>
        <p:spPr>
          <a:xfrm>
            <a:off x="7758895" y="430807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02E6E5E5-2BB4-4857-BAEA-9BC0D384D6C7}"/>
              </a:ext>
            </a:extLst>
          </p:cNvPr>
          <p:cNvSpPr/>
          <p:nvPr/>
        </p:nvSpPr>
        <p:spPr>
          <a:xfrm>
            <a:off x="8095848" y="430807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A6933CA-710A-4E2F-A331-8E6ACF6E2B87}"/>
              </a:ext>
            </a:extLst>
          </p:cNvPr>
          <p:cNvSpPr/>
          <p:nvPr/>
        </p:nvSpPr>
        <p:spPr>
          <a:xfrm>
            <a:off x="8432800" y="430807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FA2C881-C304-4714-9B2C-EA6E89192A93}"/>
              </a:ext>
            </a:extLst>
          </p:cNvPr>
          <p:cNvSpPr txBox="1"/>
          <p:nvPr/>
        </p:nvSpPr>
        <p:spPr>
          <a:xfrm>
            <a:off x="5869867" y="6857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1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-48131" y="1218467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323397" y="3216196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199908" y="994527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5B3B98-1AF2-444A-A393-5DBC78C30D38}"/>
              </a:ext>
            </a:extLst>
          </p:cNvPr>
          <p:cNvSpPr/>
          <p:nvPr/>
        </p:nvSpPr>
        <p:spPr>
          <a:xfrm>
            <a:off x="1454553" y="3240911"/>
            <a:ext cx="7662440" cy="34328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C02E0-5A18-4EB3-8719-BED1807EE26C}"/>
              </a:ext>
            </a:extLst>
          </p:cNvPr>
          <p:cNvSpPr/>
          <p:nvPr/>
        </p:nvSpPr>
        <p:spPr>
          <a:xfrm>
            <a:off x="1531718" y="4956857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2AB94A-6C25-431C-AABF-DFF9DE651D5C}"/>
              </a:ext>
            </a:extLst>
          </p:cNvPr>
          <p:cNvSpPr/>
          <p:nvPr/>
        </p:nvSpPr>
        <p:spPr>
          <a:xfrm>
            <a:off x="1608884" y="5018589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176E59-3118-4FA1-B835-07F5E58D5379}"/>
              </a:ext>
            </a:extLst>
          </p:cNvPr>
          <p:cNvSpPr/>
          <p:nvPr/>
        </p:nvSpPr>
        <p:spPr>
          <a:xfrm>
            <a:off x="1608884" y="5778659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B148A4-E905-4348-B6B7-D303AFB19714}"/>
              </a:ext>
            </a:extLst>
          </p:cNvPr>
          <p:cNvSpPr/>
          <p:nvPr/>
        </p:nvSpPr>
        <p:spPr>
          <a:xfrm>
            <a:off x="1682189" y="5080320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E535F9-A7EA-487E-A34C-8592EF7E543A}"/>
              </a:ext>
            </a:extLst>
          </p:cNvPr>
          <p:cNvSpPr/>
          <p:nvPr/>
        </p:nvSpPr>
        <p:spPr>
          <a:xfrm>
            <a:off x="5295419" y="5080320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91939A-2461-4DBC-AD1E-696DCD472F9F}"/>
              </a:ext>
            </a:extLst>
          </p:cNvPr>
          <p:cNvSpPr/>
          <p:nvPr/>
        </p:nvSpPr>
        <p:spPr>
          <a:xfrm>
            <a:off x="1755494" y="514205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2E4116-DE99-42AF-9A0E-901A65C4BB85}"/>
              </a:ext>
            </a:extLst>
          </p:cNvPr>
          <p:cNvSpPr/>
          <p:nvPr/>
        </p:nvSpPr>
        <p:spPr>
          <a:xfrm>
            <a:off x="2911034" y="514205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041118-A5E0-4EB2-A109-1FBE85E49AE9}"/>
              </a:ext>
            </a:extLst>
          </p:cNvPr>
          <p:cNvSpPr/>
          <p:nvPr/>
        </p:nvSpPr>
        <p:spPr>
          <a:xfrm>
            <a:off x="4066574" y="5142049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C08A2A3-06D4-4D78-92B8-9788857E6480}"/>
              </a:ext>
            </a:extLst>
          </p:cNvPr>
          <p:cNvSpPr/>
          <p:nvPr/>
        </p:nvSpPr>
        <p:spPr>
          <a:xfrm>
            <a:off x="1826871" y="519221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44801B1-2723-462A-8DE2-EACFF3F0E1EE}"/>
              </a:ext>
            </a:extLst>
          </p:cNvPr>
          <p:cNvSpPr/>
          <p:nvPr/>
        </p:nvSpPr>
        <p:spPr>
          <a:xfrm>
            <a:off x="2163824" y="519221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25E52F-B52B-4880-843F-D516E3EFDD71}"/>
              </a:ext>
            </a:extLst>
          </p:cNvPr>
          <p:cNvSpPr/>
          <p:nvPr/>
        </p:nvSpPr>
        <p:spPr>
          <a:xfrm>
            <a:off x="2500776" y="51922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591B78-8241-413E-A1AD-42E21F5C5E75}"/>
              </a:ext>
            </a:extLst>
          </p:cNvPr>
          <p:cNvSpPr/>
          <p:nvPr/>
        </p:nvSpPr>
        <p:spPr>
          <a:xfrm>
            <a:off x="2990126" y="51902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760196-00D1-4639-BCAE-1A1D4216CF66}"/>
              </a:ext>
            </a:extLst>
          </p:cNvPr>
          <p:cNvSpPr/>
          <p:nvPr/>
        </p:nvSpPr>
        <p:spPr>
          <a:xfrm>
            <a:off x="3327079" y="51902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3A17A0-6D89-4189-BC33-4435BC2DB97D}"/>
              </a:ext>
            </a:extLst>
          </p:cNvPr>
          <p:cNvSpPr/>
          <p:nvPr/>
        </p:nvSpPr>
        <p:spPr>
          <a:xfrm>
            <a:off x="3664031" y="519028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1B2245-2D8B-4F48-95ED-130B50FB3864}"/>
              </a:ext>
            </a:extLst>
          </p:cNvPr>
          <p:cNvSpPr/>
          <p:nvPr/>
        </p:nvSpPr>
        <p:spPr>
          <a:xfrm>
            <a:off x="4153381" y="51883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78851C-8E9A-43DE-A65F-2E8A05D8578A}"/>
              </a:ext>
            </a:extLst>
          </p:cNvPr>
          <p:cNvSpPr/>
          <p:nvPr/>
        </p:nvSpPr>
        <p:spPr>
          <a:xfrm>
            <a:off x="4490334" y="51883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0420A9F-DA35-4865-AF15-6556BA6F1F60}"/>
              </a:ext>
            </a:extLst>
          </p:cNvPr>
          <p:cNvSpPr/>
          <p:nvPr/>
        </p:nvSpPr>
        <p:spPr>
          <a:xfrm>
            <a:off x="4827286" y="51883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147386-E6B6-4A7D-8BC1-D162F5161F79}"/>
              </a:ext>
            </a:extLst>
          </p:cNvPr>
          <p:cNvSpPr/>
          <p:nvPr/>
        </p:nvSpPr>
        <p:spPr>
          <a:xfrm>
            <a:off x="5361009" y="514205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D5694E-2EDE-475F-BE6D-E24C37417C85}"/>
              </a:ext>
            </a:extLst>
          </p:cNvPr>
          <p:cNvSpPr/>
          <p:nvPr/>
        </p:nvSpPr>
        <p:spPr>
          <a:xfrm>
            <a:off x="6516549" y="514205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97BF93-4753-4C1E-BF2A-5D343B85A9C5}"/>
              </a:ext>
            </a:extLst>
          </p:cNvPr>
          <p:cNvSpPr/>
          <p:nvPr/>
        </p:nvSpPr>
        <p:spPr>
          <a:xfrm>
            <a:off x="7672089" y="5142049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C19474D-B9EA-4778-880D-65C34B9FC97D}"/>
              </a:ext>
            </a:extLst>
          </p:cNvPr>
          <p:cNvSpPr/>
          <p:nvPr/>
        </p:nvSpPr>
        <p:spPr>
          <a:xfrm>
            <a:off x="5432386" y="519221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4FBB8F-9157-424D-B3FD-B92D812F2E9F}"/>
              </a:ext>
            </a:extLst>
          </p:cNvPr>
          <p:cNvSpPr/>
          <p:nvPr/>
        </p:nvSpPr>
        <p:spPr>
          <a:xfrm>
            <a:off x="5769339" y="519221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9166F3-8ACC-4FFE-B300-5EABAFA44EF9}"/>
              </a:ext>
            </a:extLst>
          </p:cNvPr>
          <p:cNvSpPr/>
          <p:nvPr/>
        </p:nvSpPr>
        <p:spPr>
          <a:xfrm>
            <a:off x="6106291" y="5192209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C028FA-BEF4-4798-879F-B91D526A8B18}"/>
              </a:ext>
            </a:extLst>
          </p:cNvPr>
          <p:cNvSpPr/>
          <p:nvPr/>
        </p:nvSpPr>
        <p:spPr>
          <a:xfrm>
            <a:off x="6595641" y="519028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4AB211-BBDB-40D9-9BE9-1558645AE2D4}"/>
              </a:ext>
            </a:extLst>
          </p:cNvPr>
          <p:cNvSpPr/>
          <p:nvPr/>
        </p:nvSpPr>
        <p:spPr>
          <a:xfrm>
            <a:off x="6932594" y="519028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3DDA9E0-7B9E-4143-9508-F3CE46C059D4}"/>
              </a:ext>
            </a:extLst>
          </p:cNvPr>
          <p:cNvSpPr/>
          <p:nvPr/>
        </p:nvSpPr>
        <p:spPr>
          <a:xfrm>
            <a:off x="7269546" y="519028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10EFA7-5F96-4F01-B9C3-5814DD872DB3}"/>
              </a:ext>
            </a:extLst>
          </p:cNvPr>
          <p:cNvSpPr/>
          <p:nvPr/>
        </p:nvSpPr>
        <p:spPr>
          <a:xfrm>
            <a:off x="7758896" y="51883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A45B19-1F6E-4CD0-91C7-C2112B076E31}"/>
              </a:ext>
            </a:extLst>
          </p:cNvPr>
          <p:cNvSpPr/>
          <p:nvPr/>
        </p:nvSpPr>
        <p:spPr>
          <a:xfrm>
            <a:off x="8095849" y="51883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BA4412D-8E20-44BC-83FA-7FC58B6DB55F}"/>
              </a:ext>
            </a:extLst>
          </p:cNvPr>
          <p:cNvSpPr/>
          <p:nvPr/>
        </p:nvSpPr>
        <p:spPr>
          <a:xfrm>
            <a:off x="8432801" y="51883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239E19-A5BF-415D-94E2-112EFF760B21}"/>
              </a:ext>
            </a:extLst>
          </p:cNvPr>
          <p:cNvSpPr/>
          <p:nvPr/>
        </p:nvSpPr>
        <p:spPr>
          <a:xfrm>
            <a:off x="1682189" y="584236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BE2037-A721-45DC-8481-5EC74FF75E7D}"/>
              </a:ext>
            </a:extLst>
          </p:cNvPr>
          <p:cNvSpPr/>
          <p:nvPr/>
        </p:nvSpPr>
        <p:spPr>
          <a:xfrm>
            <a:off x="5295419" y="5842362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3CD0DBA-B5B1-419C-9AFC-0B7AE6489E47}"/>
              </a:ext>
            </a:extLst>
          </p:cNvPr>
          <p:cNvSpPr/>
          <p:nvPr/>
        </p:nvSpPr>
        <p:spPr>
          <a:xfrm>
            <a:off x="1755494" y="590409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34C048-95E9-4C18-93D3-58444AA1BBA7}"/>
              </a:ext>
            </a:extLst>
          </p:cNvPr>
          <p:cNvSpPr/>
          <p:nvPr/>
        </p:nvSpPr>
        <p:spPr>
          <a:xfrm>
            <a:off x="2911034" y="590409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1B272E-7545-41BD-8322-366A5F4204EF}"/>
              </a:ext>
            </a:extLst>
          </p:cNvPr>
          <p:cNvSpPr/>
          <p:nvPr/>
        </p:nvSpPr>
        <p:spPr>
          <a:xfrm>
            <a:off x="4066574" y="590409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295EF79-FE70-40AD-BF21-54E44DD5742F}"/>
              </a:ext>
            </a:extLst>
          </p:cNvPr>
          <p:cNvSpPr/>
          <p:nvPr/>
        </p:nvSpPr>
        <p:spPr>
          <a:xfrm>
            <a:off x="1826871" y="595425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35183B-8F41-43E5-B424-9DBECA80F3FA}"/>
              </a:ext>
            </a:extLst>
          </p:cNvPr>
          <p:cNvSpPr/>
          <p:nvPr/>
        </p:nvSpPr>
        <p:spPr>
          <a:xfrm>
            <a:off x="2163824" y="595425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470A2E1-9F7A-4AA5-BC4D-FF6336F63FC3}"/>
              </a:ext>
            </a:extLst>
          </p:cNvPr>
          <p:cNvSpPr/>
          <p:nvPr/>
        </p:nvSpPr>
        <p:spPr>
          <a:xfrm>
            <a:off x="2500776" y="595425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B8279E-25DC-49A1-B051-BF4F544357DF}"/>
              </a:ext>
            </a:extLst>
          </p:cNvPr>
          <p:cNvSpPr/>
          <p:nvPr/>
        </p:nvSpPr>
        <p:spPr>
          <a:xfrm>
            <a:off x="2990126" y="595232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3C4457-90A5-47DE-B2DE-4AEC69AF43B0}"/>
              </a:ext>
            </a:extLst>
          </p:cNvPr>
          <p:cNvSpPr/>
          <p:nvPr/>
        </p:nvSpPr>
        <p:spPr>
          <a:xfrm>
            <a:off x="3327079" y="595232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A92DCF-1345-4007-9124-187BFEB828F4}"/>
              </a:ext>
            </a:extLst>
          </p:cNvPr>
          <p:cNvSpPr/>
          <p:nvPr/>
        </p:nvSpPr>
        <p:spPr>
          <a:xfrm>
            <a:off x="3664031" y="595232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81160-D1A4-42A6-9A6C-3ECD14F1BAE8}"/>
              </a:ext>
            </a:extLst>
          </p:cNvPr>
          <p:cNvSpPr/>
          <p:nvPr/>
        </p:nvSpPr>
        <p:spPr>
          <a:xfrm>
            <a:off x="4153381" y="595039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A554C6-B9E6-46DF-8C43-2C4BF4705C42}"/>
              </a:ext>
            </a:extLst>
          </p:cNvPr>
          <p:cNvSpPr/>
          <p:nvPr/>
        </p:nvSpPr>
        <p:spPr>
          <a:xfrm>
            <a:off x="4490334" y="595039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3005AF-0CD9-4B6B-860A-AC2F3FCFAD99}"/>
              </a:ext>
            </a:extLst>
          </p:cNvPr>
          <p:cNvSpPr/>
          <p:nvPr/>
        </p:nvSpPr>
        <p:spPr>
          <a:xfrm>
            <a:off x="4827286" y="595039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E9BD1C-C8E4-40EA-9D37-A5B472042C25}"/>
              </a:ext>
            </a:extLst>
          </p:cNvPr>
          <p:cNvSpPr/>
          <p:nvPr/>
        </p:nvSpPr>
        <p:spPr>
          <a:xfrm>
            <a:off x="5361009" y="590409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FF9EA63-439F-4A3F-A9F1-A9875ADB06C7}"/>
              </a:ext>
            </a:extLst>
          </p:cNvPr>
          <p:cNvSpPr/>
          <p:nvPr/>
        </p:nvSpPr>
        <p:spPr>
          <a:xfrm>
            <a:off x="6516549" y="590409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DECCDE3-6686-4610-A6D1-68B40CFA149D}"/>
              </a:ext>
            </a:extLst>
          </p:cNvPr>
          <p:cNvSpPr/>
          <p:nvPr/>
        </p:nvSpPr>
        <p:spPr>
          <a:xfrm>
            <a:off x="7672089" y="590409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B8BC95D-0466-4BA5-ABFB-076A4B18B202}"/>
              </a:ext>
            </a:extLst>
          </p:cNvPr>
          <p:cNvSpPr/>
          <p:nvPr/>
        </p:nvSpPr>
        <p:spPr>
          <a:xfrm>
            <a:off x="5432386" y="595425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246C8AD-8EBC-4F85-99CE-01280F50E4F5}"/>
              </a:ext>
            </a:extLst>
          </p:cNvPr>
          <p:cNvSpPr/>
          <p:nvPr/>
        </p:nvSpPr>
        <p:spPr>
          <a:xfrm>
            <a:off x="5769339" y="595425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D0F9AC-AAED-416B-8D28-25527B10E8C0}"/>
              </a:ext>
            </a:extLst>
          </p:cNvPr>
          <p:cNvSpPr/>
          <p:nvPr/>
        </p:nvSpPr>
        <p:spPr>
          <a:xfrm>
            <a:off x="6106291" y="5954251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BD9F8-2C02-4495-BDEF-03314414070D}"/>
              </a:ext>
            </a:extLst>
          </p:cNvPr>
          <p:cNvSpPr/>
          <p:nvPr/>
        </p:nvSpPr>
        <p:spPr>
          <a:xfrm>
            <a:off x="6595641" y="595232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300AF5-7E5E-46DD-AB58-836AF03508DF}"/>
              </a:ext>
            </a:extLst>
          </p:cNvPr>
          <p:cNvSpPr/>
          <p:nvPr/>
        </p:nvSpPr>
        <p:spPr>
          <a:xfrm>
            <a:off x="6932594" y="595232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64532FB-68FE-46A2-BF0B-7EDBD1DFEF2A}"/>
              </a:ext>
            </a:extLst>
          </p:cNvPr>
          <p:cNvSpPr/>
          <p:nvPr/>
        </p:nvSpPr>
        <p:spPr>
          <a:xfrm>
            <a:off x="7269546" y="595232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04F2BE-5024-4DF3-8A39-53053D88558E}"/>
              </a:ext>
            </a:extLst>
          </p:cNvPr>
          <p:cNvSpPr/>
          <p:nvPr/>
        </p:nvSpPr>
        <p:spPr>
          <a:xfrm>
            <a:off x="7758896" y="595039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874CB4-33AB-46D5-B701-36949832FF50}"/>
              </a:ext>
            </a:extLst>
          </p:cNvPr>
          <p:cNvSpPr/>
          <p:nvPr/>
        </p:nvSpPr>
        <p:spPr>
          <a:xfrm>
            <a:off x="8095849" y="595039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E5A4B39-B190-42DD-A404-5F67E422FFF4}"/>
              </a:ext>
            </a:extLst>
          </p:cNvPr>
          <p:cNvSpPr/>
          <p:nvPr/>
        </p:nvSpPr>
        <p:spPr>
          <a:xfrm>
            <a:off x="8432801" y="595039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646903" y="5416513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2D0E5E-A009-41EE-9EE8-5D563A5519DF}"/>
              </a:ext>
            </a:extLst>
          </p:cNvPr>
          <p:cNvSpPr/>
          <p:nvPr/>
        </p:nvSpPr>
        <p:spPr>
          <a:xfrm>
            <a:off x="636606" y="3064789"/>
            <a:ext cx="736923" cy="578734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699625" y="1919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350631" y="12647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D5A9A3-AC7B-4D02-9C51-58065697C2BD}"/>
              </a:ext>
            </a:extLst>
          </p:cNvPr>
          <p:cNvSpPr/>
          <p:nvPr/>
        </p:nvSpPr>
        <p:spPr>
          <a:xfrm>
            <a:off x="1454553" y="1689906"/>
            <a:ext cx="7662439" cy="1473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C128FBE-B273-4DA5-B128-8EB51E9B5B7E}"/>
              </a:ext>
            </a:extLst>
          </p:cNvPr>
          <p:cNvSpPr/>
          <p:nvPr/>
        </p:nvSpPr>
        <p:spPr>
          <a:xfrm>
            <a:off x="1512428" y="1740064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2DA59B-BADC-45DF-BEAD-E6693708231E}"/>
              </a:ext>
            </a:extLst>
          </p:cNvPr>
          <p:cNvSpPr/>
          <p:nvPr/>
        </p:nvSpPr>
        <p:spPr>
          <a:xfrm>
            <a:off x="1512427" y="2428182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327A05-095B-4D68-B259-64B3CE308893}"/>
              </a:ext>
            </a:extLst>
          </p:cNvPr>
          <p:cNvSpPr/>
          <p:nvPr/>
        </p:nvSpPr>
        <p:spPr>
          <a:xfrm>
            <a:off x="1639125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96022C-550B-4468-A293-A3098CD5C08D}"/>
              </a:ext>
            </a:extLst>
          </p:cNvPr>
          <p:cNvSpPr/>
          <p:nvPr/>
        </p:nvSpPr>
        <p:spPr>
          <a:xfrm>
            <a:off x="2420050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A92B794-D1FD-487A-B3E9-BFEFD28CAF2A}"/>
              </a:ext>
            </a:extLst>
          </p:cNvPr>
          <p:cNvSpPr/>
          <p:nvPr/>
        </p:nvSpPr>
        <p:spPr>
          <a:xfrm>
            <a:off x="3200976" y="1850597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67EF-ABB7-4C83-AC32-F8411F338944}"/>
              </a:ext>
            </a:extLst>
          </p:cNvPr>
          <p:cNvSpPr txBox="1"/>
          <p:nvPr/>
        </p:nvSpPr>
        <p:spPr>
          <a:xfrm>
            <a:off x="2175528" y="68059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F8CDB7B-96FB-42FE-85D6-087F216C0490}"/>
              </a:ext>
            </a:extLst>
          </p:cNvPr>
          <p:cNvSpPr/>
          <p:nvPr/>
        </p:nvSpPr>
        <p:spPr>
          <a:xfrm>
            <a:off x="1578017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3B9F590-8C5D-4AF1-BB58-D87BB929092A}"/>
              </a:ext>
            </a:extLst>
          </p:cNvPr>
          <p:cNvSpPr/>
          <p:nvPr/>
        </p:nvSpPr>
        <p:spPr>
          <a:xfrm>
            <a:off x="343061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C23EBD5-B858-407D-BEDE-742D384F2EB1}"/>
              </a:ext>
            </a:extLst>
          </p:cNvPr>
          <p:cNvSpPr/>
          <p:nvPr/>
        </p:nvSpPr>
        <p:spPr>
          <a:xfrm>
            <a:off x="5283205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194B82D-CF7C-454A-B4B1-3E98FC15F003}"/>
              </a:ext>
            </a:extLst>
          </p:cNvPr>
          <p:cNvSpPr/>
          <p:nvPr/>
        </p:nvSpPr>
        <p:spPr>
          <a:xfrm>
            <a:off x="7133841" y="1801793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507AAF4-303D-4BB1-868A-CDA50E4C0A35}"/>
              </a:ext>
            </a:extLst>
          </p:cNvPr>
          <p:cNvSpPr/>
          <p:nvPr/>
        </p:nvSpPr>
        <p:spPr>
          <a:xfrm>
            <a:off x="1635248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3A1109-23B8-408A-9538-349D32340E1F}"/>
              </a:ext>
            </a:extLst>
          </p:cNvPr>
          <p:cNvSpPr/>
          <p:nvPr/>
        </p:nvSpPr>
        <p:spPr>
          <a:xfrm>
            <a:off x="2067806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FD938A0-1FE3-4743-A5FB-6EC4D71CEE56}"/>
              </a:ext>
            </a:extLst>
          </p:cNvPr>
          <p:cNvSpPr/>
          <p:nvPr/>
        </p:nvSpPr>
        <p:spPr>
          <a:xfrm>
            <a:off x="2500364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2E8C6F1-1764-489D-8C31-AA96C3067812}"/>
              </a:ext>
            </a:extLst>
          </p:cNvPr>
          <p:cNvSpPr/>
          <p:nvPr/>
        </p:nvSpPr>
        <p:spPr>
          <a:xfrm>
            <a:off x="2932464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FB004FF-0008-45B3-8A21-5A9E35761903}"/>
              </a:ext>
            </a:extLst>
          </p:cNvPr>
          <p:cNvSpPr/>
          <p:nvPr/>
        </p:nvSpPr>
        <p:spPr>
          <a:xfrm>
            <a:off x="3495971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24A519C-2F7D-43BC-9410-E3140E7B72A0}"/>
              </a:ext>
            </a:extLst>
          </p:cNvPr>
          <p:cNvSpPr/>
          <p:nvPr/>
        </p:nvSpPr>
        <p:spPr>
          <a:xfrm>
            <a:off x="3928529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BFB941C-35AE-41DD-A47D-73596015BDB7}"/>
              </a:ext>
            </a:extLst>
          </p:cNvPr>
          <p:cNvSpPr/>
          <p:nvPr/>
        </p:nvSpPr>
        <p:spPr>
          <a:xfrm>
            <a:off x="436108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654A88E-0F20-441B-B566-F4C1D64C4352}"/>
              </a:ext>
            </a:extLst>
          </p:cNvPr>
          <p:cNvSpPr/>
          <p:nvPr/>
        </p:nvSpPr>
        <p:spPr>
          <a:xfrm>
            <a:off x="4793187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76BA58B-CEAA-4591-8433-D624611FDE9D}"/>
              </a:ext>
            </a:extLst>
          </p:cNvPr>
          <p:cNvSpPr/>
          <p:nvPr/>
        </p:nvSpPr>
        <p:spPr>
          <a:xfrm>
            <a:off x="5345120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3262392-4C39-4D9A-A061-70C0B7340028}"/>
              </a:ext>
            </a:extLst>
          </p:cNvPr>
          <p:cNvSpPr/>
          <p:nvPr/>
        </p:nvSpPr>
        <p:spPr>
          <a:xfrm>
            <a:off x="5777678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4785128-4E5A-4F73-B8B9-4BDEB7DC96F2}"/>
              </a:ext>
            </a:extLst>
          </p:cNvPr>
          <p:cNvSpPr/>
          <p:nvPr/>
        </p:nvSpPr>
        <p:spPr>
          <a:xfrm>
            <a:off x="621023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0D9599B-329E-452B-A871-3AE632322926}"/>
              </a:ext>
            </a:extLst>
          </p:cNvPr>
          <p:cNvSpPr/>
          <p:nvPr/>
        </p:nvSpPr>
        <p:spPr>
          <a:xfrm>
            <a:off x="6642336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CB2E3CA-C4CD-4F45-859C-652242FE2C0E}"/>
              </a:ext>
            </a:extLst>
          </p:cNvPr>
          <p:cNvSpPr/>
          <p:nvPr/>
        </p:nvSpPr>
        <p:spPr>
          <a:xfrm>
            <a:off x="7198127" y="1865064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6BF6F0C-A5A2-4B06-B5D4-958250BEBAF3}"/>
              </a:ext>
            </a:extLst>
          </p:cNvPr>
          <p:cNvSpPr/>
          <p:nvPr/>
        </p:nvSpPr>
        <p:spPr>
          <a:xfrm>
            <a:off x="7630685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8552B9C-39F2-45D5-AF3A-D1FB7B0DECDC}"/>
              </a:ext>
            </a:extLst>
          </p:cNvPr>
          <p:cNvSpPr/>
          <p:nvPr/>
        </p:nvSpPr>
        <p:spPr>
          <a:xfrm>
            <a:off x="8063243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1905416-DE69-4B97-BE76-CDBAA46968D9}"/>
              </a:ext>
            </a:extLst>
          </p:cNvPr>
          <p:cNvSpPr/>
          <p:nvPr/>
        </p:nvSpPr>
        <p:spPr>
          <a:xfrm>
            <a:off x="8495343" y="1865064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9FFD235-8A47-4288-96A1-CE1A504AD695}"/>
              </a:ext>
            </a:extLst>
          </p:cNvPr>
          <p:cNvSpPr/>
          <p:nvPr/>
        </p:nvSpPr>
        <p:spPr>
          <a:xfrm>
            <a:off x="1635267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D28714-A7E8-4CE9-8229-BBD7C908978A}"/>
              </a:ext>
            </a:extLst>
          </p:cNvPr>
          <p:cNvSpPr/>
          <p:nvPr/>
        </p:nvSpPr>
        <p:spPr>
          <a:xfrm>
            <a:off x="2416192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E665A37-E3B6-4515-BDDF-48F175A0A6E5}"/>
              </a:ext>
            </a:extLst>
          </p:cNvPr>
          <p:cNvSpPr/>
          <p:nvPr/>
        </p:nvSpPr>
        <p:spPr>
          <a:xfrm>
            <a:off x="3197118" y="2537361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BD203D5-919A-4863-B1F5-B19A01CCDD0F}"/>
              </a:ext>
            </a:extLst>
          </p:cNvPr>
          <p:cNvSpPr/>
          <p:nvPr/>
        </p:nvSpPr>
        <p:spPr>
          <a:xfrm>
            <a:off x="1574159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9CC993-E6A1-4339-B444-05605D2142B4}"/>
              </a:ext>
            </a:extLst>
          </p:cNvPr>
          <p:cNvSpPr/>
          <p:nvPr/>
        </p:nvSpPr>
        <p:spPr>
          <a:xfrm>
            <a:off x="342675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509128D-A10D-4EE0-924C-280BD0C7D02F}"/>
              </a:ext>
            </a:extLst>
          </p:cNvPr>
          <p:cNvSpPr/>
          <p:nvPr/>
        </p:nvSpPr>
        <p:spPr>
          <a:xfrm>
            <a:off x="5279347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AF636F6-537E-4C87-A215-D4127A24203E}"/>
              </a:ext>
            </a:extLst>
          </p:cNvPr>
          <p:cNvSpPr/>
          <p:nvPr/>
        </p:nvSpPr>
        <p:spPr>
          <a:xfrm>
            <a:off x="7129983" y="2488557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735C137-06F5-4AA7-8E38-7E795BD6C979}"/>
              </a:ext>
            </a:extLst>
          </p:cNvPr>
          <p:cNvSpPr/>
          <p:nvPr/>
        </p:nvSpPr>
        <p:spPr>
          <a:xfrm>
            <a:off x="1631390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CABA1C3-51A8-40AC-8C3E-F69492B8BCE7}"/>
              </a:ext>
            </a:extLst>
          </p:cNvPr>
          <p:cNvSpPr/>
          <p:nvPr/>
        </p:nvSpPr>
        <p:spPr>
          <a:xfrm>
            <a:off x="2063948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3996146-C4CE-4FDB-A7B1-D384A5197A6E}"/>
              </a:ext>
            </a:extLst>
          </p:cNvPr>
          <p:cNvSpPr/>
          <p:nvPr/>
        </p:nvSpPr>
        <p:spPr>
          <a:xfrm>
            <a:off x="2496506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3A5B74D-A48C-4080-A2FB-D12F602CB347}"/>
              </a:ext>
            </a:extLst>
          </p:cNvPr>
          <p:cNvSpPr/>
          <p:nvPr/>
        </p:nvSpPr>
        <p:spPr>
          <a:xfrm>
            <a:off x="2928606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5574-71C7-42B2-A6C8-D5C10F2F251D}"/>
              </a:ext>
            </a:extLst>
          </p:cNvPr>
          <p:cNvSpPr/>
          <p:nvPr/>
        </p:nvSpPr>
        <p:spPr>
          <a:xfrm>
            <a:off x="3492113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B1F2FE3-617D-440F-9F61-EC249589F78A}"/>
              </a:ext>
            </a:extLst>
          </p:cNvPr>
          <p:cNvSpPr/>
          <p:nvPr/>
        </p:nvSpPr>
        <p:spPr>
          <a:xfrm>
            <a:off x="3924671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692A85E-0AD8-4B24-92F3-647BF30BA1C8}"/>
              </a:ext>
            </a:extLst>
          </p:cNvPr>
          <p:cNvSpPr/>
          <p:nvPr/>
        </p:nvSpPr>
        <p:spPr>
          <a:xfrm>
            <a:off x="435722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AC98C24-922D-462C-8ECA-AEC169EFF808}"/>
              </a:ext>
            </a:extLst>
          </p:cNvPr>
          <p:cNvSpPr/>
          <p:nvPr/>
        </p:nvSpPr>
        <p:spPr>
          <a:xfrm>
            <a:off x="4789329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84ECCE4-06A2-45F3-A9FE-FA4A06C17B8A}"/>
              </a:ext>
            </a:extLst>
          </p:cNvPr>
          <p:cNvSpPr/>
          <p:nvPr/>
        </p:nvSpPr>
        <p:spPr>
          <a:xfrm>
            <a:off x="5341262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7644F31-90B3-4882-B826-66C93D6B8864}"/>
              </a:ext>
            </a:extLst>
          </p:cNvPr>
          <p:cNvSpPr/>
          <p:nvPr/>
        </p:nvSpPr>
        <p:spPr>
          <a:xfrm>
            <a:off x="5773820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9FFEE8E-D406-4E46-8C40-6716732936F7}"/>
              </a:ext>
            </a:extLst>
          </p:cNvPr>
          <p:cNvSpPr/>
          <p:nvPr/>
        </p:nvSpPr>
        <p:spPr>
          <a:xfrm>
            <a:off x="620637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A653627-7399-40CA-9A97-26DE3E7D330A}"/>
              </a:ext>
            </a:extLst>
          </p:cNvPr>
          <p:cNvSpPr/>
          <p:nvPr/>
        </p:nvSpPr>
        <p:spPr>
          <a:xfrm>
            <a:off x="6638478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8C58D38-D9F4-4192-930A-F5CA69DF5952}"/>
              </a:ext>
            </a:extLst>
          </p:cNvPr>
          <p:cNvSpPr/>
          <p:nvPr/>
        </p:nvSpPr>
        <p:spPr>
          <a:xfrm>
            <a:off x="7194269" y="2551828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5E50186-CB6F-47F5-860F-A8D857A53F07}"/>
              </a:ext>
            </a:extLst>
          </p:cNvPr>
          <p:cNvSpPr/>
          <p:nvPr/>
        </p:nvSpPr>
        <p:spPr>
          <a:xfrm>
            <a:off x="7626827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42D9C7F-1C4E-4E19-B670-65A8F37A779A}"/>
              </a:ext>
            </a:extLst>
          </p:cNvPr>
          <p:cNvSpPr/>
          <p:nvPr/>
        </p:nvSpPr>
        <p:spPr>
          <a:xfrm>
            <a:off x="8059385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A5DFC0-DD2D-4539-91CF-D405B2C12978}"/>
              </a:ext>
            </a:extLst>
          </p:cNvPr>
          <p:cNvSpPr/>
          <p:nvPr/>
        </p:nvSpPr>
        <p:spPr>
          <a:xfrm>
            <a:off x="8491485" y="2551828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10575F-B91F-44DC-A2C2-EA9D9D7A37C6}"/>
              </a:ext>
            </a:extLst>
          </p:cNvPr>
          <p:cNvSpPr/>
          <p:nvPr/>
        </p:nvSpPr>
        <p:spPr>
          <a:xfrm>
            <a:off x="1531717" y="3314538"/>
            <a:ext cx="7519685" cy="16436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1B86FCC-41AA-4E27-9424-080A48480C4A}"/>
              </a:ext>
            </a:extLst>
          </p:cNvPr>
          <p:cNvSpPr/>
          <p:nvPr/>
        </p:nvSpPr>
        <p:spPr>
          <a:xfrm>
            <a:off x="1608883" y="3376270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B59535C-11EC-45D0-95E1-D17F35941E0C}"/>
              </a:ext>
            </a:extLst>
          </p:cNvPr>
          <p:cNvSpPr/>
          <p:nvPr/>
        </p:nvSpPr>
        <p:spPr>
          <a:xfrm>
            <a:off x="1608883" y="4136340"/>
            <a:ext cx="7369214" cy="760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F43DA64C-9059-40DA-8346-A75783D8776A}"/>
              </a:ext>
            </a:extLst>
          </p:cNvPr>
          <p:cNvSpPr/>
          <p:nvPr/>
        </p:nvSpPr>
        <p:spPr>
          <a:xfrm>
            <a:off x="1682188" y="3438001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C30A9D3-0D00-4B9D-AE4E-B5A8BECB7743}"/>
              </a:ext>
            </a:extLst>
          </p:cNvPr>
          <p:cNvSpPr/>
          <p:nvPr/>
        </p:nvSpPr>
        <p:spPr>
          <a:xfrm>
            <a:off x="5295418" y="3438001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B36FD27-013C-4DA6-A7F1-D567A96D323B}"/>
              </a:ext>
            </a:extLst>
          </p:cNvPr>
          <p:cNvSpPr/>
          <p:nvPr/>
        </p:nvSpPr>
        <p:spPr>
          <a:xfrm>
            <a:off x="1755493" y="349973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47C1F91-0007-45E9-AB57-8F41B97D8BDD}"/>
              </a:ext>
            </a:extLst>
          </p:cNvPr>
          <p:cNvSpPr/>
          <p:nvPr/>
        </p:nvSpPr>
        <p:spPr>
          <a:xfrm>
            <a:off x="2911033" y="349973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73739B10-7A31-47A9-8E61-8C387D79E425}"/>
              </a:ext>
            </a:extLst>
          </p:cNvPr>
          <p:cNvSpPr/>
          <p:nvPr/>
        </p:nvSpPr>
        <p:spPr>
          <a:xfrm>
            <a:off x="4066573" y="349973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D7FDC64-ABFB-4F37-A123-5D5B63FABF3F}"/>
              </a:ext>
            </a:extLst>
          </p:cNvPr>
          <p:cNvSpPr/>
          <p:nvPr/>
        </p:nvSpPr>
        <p:spPr>
          <a:xfrm>
            <a:off x="1826870" y="354989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089F54-6FD0-49EF-BF79-AA710D004136}"/>
              </a:ext>
            </a:extLst>
          </p:cNvPr>
          <p:cNvSpPr/>
          <p:nvPr/>
        </p:nvSpPr>
        <p:spPr>
          <a:xfrm>
            <a:off x="2163823" y="354989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4C638E5-B307-4768-86E1-DBD8169C4198}"/>
              </a:ext>
            </a:extLst>
          </p:cNvPr>
          <p:cNvSpPr/>
          <p:nvPr/>
        </p:nvSpPr>
        <p:spPr>
          <a:xfrm>
            <a:off x="2500775" y="354989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60B4F82-FA5B-4358-A7BB-A23D8708E40F}"/>
              </a:ext>
            </a:extLst>
          </p:cNvPr>
          <p:cNvSpPr/>
          <p:nvPr/>
        </p:nvSpPr>
        <p:spPr>
          <a:xfrm>
            <a:off x="2990125" y="354796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22C03B3-6686-43E6-A32E-4300F3B36C86}"/>
              </a:ext>
            </a:extLst>
          </p:cNvPr>
          <p:cNvSpPr/>
          <p:nvPr/>
        </p:nvSpPr>
        <p:spPr>
          <a:xfrm>
            <a:off x="3327078" y="354796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7A610F5-EEC6-4FE7-9CA9-FA4107264A87}"/>
              </a:ext>
            </a:extLst>
          </p:cNvPr>
          <p:cNvSpPr/>
          <p:nvPr/>
        </p:nvSpPr>
        <p:spPr>
          <a:xfrm>
            <a:off x="3664030" y="354796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9ACC532-A49D-477D-AE6A-0306EF7EA57A}"/>
              </a:ext>
            </a:extLst>
          </p:cNvPr>
          <p:cNvSpPr/>
          <p:nvPr/>
        </p:nvSpPr>
        <p:spPr>
          <a:xfrm>
            <a:off x="4153380" y="35460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043A756-DB91-4E3E-95EB-A914EC18B5A2}"/>
              </a:ext>
            </a:extLst>
          </p:cNvPr>
          <p:cNvSpPr/>
          <p:nvPr/>
        </p:nvSpPr>
        <p:spPr>
          <a:xfrm>
            <a:off x="4490333" y="35460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FC62185-E3B3-4322-BC42-9BB1388B94A2}"/>
              </a:ext>
            </a:extLst>
          </p:cNvPr>
          <p:cNvSpPr/>
          <p:nvPr/>
        </p:nvSpPr>
        <p:spPr>
          <a:xfrm>
            <a:off x="4827285" y="35460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C9A6FCDF-4F06-4EBA-8BCA-A7F211E68E47}"/>
              </a:ext>
            </a:extLst>
          </p:cNvPr>
          <p:cNvSpPr/>
          <p:nvPr/>
        </p:nvSpPr>
        <p:spPr>
          <a:xfrm>
            <a:off x="5361008" y="349973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0D19A0-8BE6-4337-98BE-28B539B4BBB2}"/>
              </a:ext>
            </a:extLst>
          </p:cNvPr>
          <p:cNvSpPr/>
          <p:nvPr/>
        </p:nvSpPr>
        <p:spPr>
          <a:xfrm>
            <a:off x="6516548" y="3499731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B9BE508-573F-4133-8A25-F7167F587E6A}"/>
              </a:ext>
            </a:extLst>
          </p:cNvPr>
          <p:cNvSpPr/>
          <p:nvPr/>
        </p:nvSpPr>
        <p:spPr>
          <a:xfrm>
            <a:off x="7672088" y="3499730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92C1D55-8CCF-486D-B9D6-690719E90DAD}"/>
              </a:ext>
            </a:extLst>
          </p:cNvPr>
          <p:cNvSpPr/>
          <p:nvPr/>
        </p:nvSpPr>
        <p:spPr>
          <a:xfrm>
            <a:off x="5432385" y="354989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37EA2A-48D7-45F6-B153-CC89FD557339}"/>
              </a:ext>
            </a:extLst>
          </p:cNvPr>
          <p:cNvSpPr/>
          <p:nvPr/>
        </p:nvSpPr>
        <p:spPr>
          <a:xfrm>
            <a:off x="5769338" y="354989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43F8A3E-54A3-4BE9-9185-F3884D19982B}"/>
              </a:ext>
            </a:extLst>
          </p:cNvPr>
          <p:cNvSpPr/>
          <p:nvPr/>
        </p:nvSpPr>
        <p:spPr>
          <a:xfrm>
            <a:off x="6106290" y="3549890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56D381D-27BE-43F3-973E-A8687239D83F}"/>
              </a:ext>
            </a:extLst>
          </p:cNvPr>
          <p:cNvSpPr/>
          <p:nvPr/>
        </p:nvSpPr>
        <p:spPr>
          <a:xfrm>
            <a:off x="6595640" y="354796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188B400-68C8-4A2F-A3E7-926BA9886453}"/>
              </a:ext>
            </a:extLst>
          </p:cNvPr>
          <p:cNvSpPr/>
          <p:nvPr/>
        </p:nvSpPr>
        <p:spPr>
          <a:xfrm>
            <a:off x="6932593" y="354796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3BA0809-85EF-4894-B5E2-E19975337CCE}"/>
              </a:ext>
            </a:extLst>
          </p:cNvPr>
          <p:cNvSpPr/>
          <p:nvPr/>
        </p:nvSpPr>
        <p:spPr>
          <a:xfrm>
            <a:off x="7269545" y="3547961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461911C-E474-4249-BE64-F0D5C676D8E3}"/>
              </a:ext>
            </a:extLst>
          </p:cNvPr>
          <p:cNvSpPr/>
          <p:nvPr/>
        </p:nvSpPr>
        <p:spPr>
          <a:xfrm>
            <a:off x="7758895" y="35460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ECD8B8-D969-4AFD-ADF8-7185B9245CAE}"/>
              </a:ext>
            </a:extLst>
          </p:cNvPr>
          <p:cNvSpPr/>
          <p:nvPr/>
        </p:nvSpPr>
        <p:spPr>
          <a:xfrm>
            <a:off x="8095848" y="35460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173E9E0-D795-432B-8AA3-22932D0A05CD}"/>
              </a:ext>
            </a:extLst>
          </p:cNvPr>
          <p:cNvSpPr/>
          <p:nvPr/>
        </p:nvSpPr>
        <p:spPr>
          <a:xfrm>
            <a:off x="8432800" y="35460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77A9CD7-1893-4E33-AAB5-A5138F9CD569}"/>
              </a:ext>
            </a:extLst>
          </p:cNvPr>
          <p:cNvSpPr/>
          <p:nvPr/>
        </p:nvSpPr>
        <p:spPr>
          <a:xfrm>
            <a:off x="1682188" y="420004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CFE680AF-178B-4CBC-9ADB-D8F75CBDC4D3}"/>
              </a:ext>
            </a:extLst>
          </p:cNvPr>
          <p:cNvSpPr/>
          <p:nvPr/>
        </p:nvSpPr>
        <p:spPr>
          <a:xfrm>
            <a:off x="5295418" y="4200043"/>
            <a:ext cx="3613230" cy="6366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A3A0EA4-143C-4663-8880-95CC32C317B1}"/>
              </a:ext>
            </a:extLst>
          </p:cNvPr>
          <p:cNvSpPr/>
          <p:nvPr/>
        </p:nvSpPr>
        <p:spPr>
          <a:xfrm>
            <a:off x="1755493" y="426177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74EFA41-9716-49E7-A88A-10B76158FA8E}"/>
              </a:ext>
            </a:extLst>
          </p:cNvPr>
          <p:cNvSpPr/>
          <p:nvPr/>
        </p:nvSpPr>
        <p:spPr>
          <a:xfrm>
            <a:off x="2911033" y="426177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D8085C7-7D99-4507-B502-E14BC6D2D8AD}"/>
              </a:ext>
            </a:extLst>
          </p:cNvPr>
          <p:cNvSpPr/>
          <p:nvPr/>
        </p:nvSpPr>
        <p:spPr>
          <a:xfrm>
            <a:off x="4066573" y="426177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842520A-0872-4308-B1B0-E255DE3D9EC8}"/>
              </a:ext>
            </a:extLst>
          </p:cNvPr>
          <p:cNvSpPr/>
          <p:nvPr/>
        </p:nvSpPr>
        <p:spPr>
          <a:xfrm>
            <a:off x="1826870" y="431193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8B83E47-0C7E-471A-868D-7871160B4272}"/>
              </a:ext>
            </a:extLst>
          </p:cNvPr>
          <p:cNvSpPr/>
          <p:nvPr/>
        </p:nvSpPr>
        <p:spPr>
          <a:xfrm>
            <a:off x="2163823" y="431193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2B08E38-751C-4BB5-8A69-C2AB1825A4A0}"/>
              </a:ext>
            </a:extLst>
          </p:cNvPr>
          <p:cNvSpPr/>
          <p:nvPr/>
        </p:nvSpPr>
        <p:spPr>
          <a:xfrm>
            <a:off x="2500775" y="4311932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A575647-7F81-4C3F-AFCB-E3A4EAD8772C}"/>
              </a:ext>
            </a:extLst>
          </p:cNvPr>
          <p:cNvSpPr/>
          <p:nvPr/>
        </p:nvSpPr>
        <p:spPr>
          <a:xfrm>
            <a:off x="2990125" y="431000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B62386F-33DE-4D6B-90F4-6C8652D04E1F}"/>
              </a:ext>
            </a:extLst>
          </p:cNvPr>
          <p:cNvSpPr/>
          <p:nvPr/>
        </p:nvSpPr>
        <p:spPr>
          <a:xfrm>
            <a:off x="3327078" y="431000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2CFA785-1A5E-48B2-9077-7F897411D0F7}"/>
              </a:ext>
            </a:extLst>
          </p:cNvPr>
          <p:cNvSpPr/>
          <p:nvPr/>
        </p:nvSpPr>
        <p:spPr>
          <a:xfrm>
            <a:off x="3664030" y="4310003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E756527-1BF0-405C-99EF-DCA1CAD0B075}"/>
              </a:ext>
            </a:extLst>
          </p:cNvPr>
          <p:cNvSpPr/>
          <p:nvPr/>
        </p:nvSpPr>
        <p:spPr>
          <a:xfrm>
            <a:off x="4153380" y="4308076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A37989DE-0304-440B-B8D4-B14C28EAFF3B}"/>
              </a:ext>
            </a:extLst>
          </p:cNvPr>
          <p:cNvSpPr/>
          <p:nvPr/>
        </p:nvSpPr>
        <p:spPr>
          <a:xfrm>
            <a:off x="4490333" y="4308075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D6379E5-DBB0-4E91-B20F-54DA05C3C837}"/>
              </a:ext>
            </a:extLst>
          </p:cNvPr>
          <p:cNvSpPr/>
          <p:nvPr/>
        </p:nvSpPr>
        <p:spPr>
          <a:xfrm>
            <a:off x="4827285" y="4308074"/>
            <a:ext cx="336953" cy="412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1C734C-BE72-49A8-984E-9D79C567E368}"/>
              </a:ext>
            </a:extLst>
          </p:cNvPr>
          <p:cNvSpPr/>
          <p:nvPr/>
        </p:nvSpPr>
        <p:spPr>
          <a:xfrm>
            <a:off x="5361008" y="4261774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EBFAEFF-B075-45EE-8DD4-4A26DBBCC60A}"/>
              </a:ext>
            </a:extLst>
          </p:cNvPr>
          <p:cNvSpPr/>
          <p:nvPr/>
        </p:nvSpPr>
        <p:spPr>
          <a:xfrm>
            <a:off x="6516548" y="4261773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9CA887E0-E38A-4D81-A67B-6A5E0461D133}"/>
              </a:ext>
            </a:extLst>
          </p:cNvPr>
          <p:cNvSpPr/>
          <p:nvPr/>
        </p:nvSpPr>
        <p:spPr>
          <a:xfrm>
            <a:off x="7672088" y="4261772"/>
            <a:ext cx="1155540" cy="5131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85E237A-C8F7-455D-9ED1-65BE7D19AD42}"/>
              </a:ext>
            </a:extLst>
          </p:cNvPr>
          <p:cNvSpPr/>
          <p:nvPr/>
        </p:nvSpPr>
        <p:spPr>
          <a:xfrm>
            <a:off x="5432385" y="431193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B77B94CB-B717-4CDC-AFCA-6F267035060E}"/>
              </a:ext>
            </a:extLst>
          </p:cNvPr>
          <p:cNvSpPr/>
          <p:nvPr/>
        </p:nvSpPr>
        <p:spPr>
          <a:xfrm>
            <a:off x="5769338" y="431193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988A1E2D-D690-4A6E-93CB-32F1A9BDAF2D}"/>
              </a:ext>
            </a:extLst>
          </p:cNvPr>
          <p:cNvSpPr/>
          <p:nvPr/>
        </p:nvSpPr>
        <p:spPr>
          <a:xfrm>
            <a:off x="6106290" y="4311932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727B2A2-9471-488F-891C-325F727EEE33}"/>
              </a:ext>
            </a:extLst>
          </p:cNvPr>
          <p:cNvSpPr/>
          <p:nvPr/>
        </p:nvSpPr>
        <p:spPr>
          <a:xfrm>
            <a:off x="6595640" y="431000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22E53FB3-C3BF-4F14-BB52-C414D1274C01}"/>
              </a:ext>
            </a:extLst>
          </p:cNvPr>
          <p:cNvSpPr/>
          <p:nvPr/>
        </p:nvSpPr>
        <p:spPr>
          <a:xfrm>
            <a:off x="6932593" y="431000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54147E7-4A7B-471E-8D7E-8979F612CD38}"/>
              </a:ext>
            </a:extLst>
          </p:cNvPr>
          <p:cNvSpPr/>
          <p:nvPr/>
        </p:nvSpPr>
        <p:spPr>
          <a:xfrm>
            <a:off x="7269545" y="4310003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3E86B8E8-26F3-4305-AC36-A2B61F203D61}"/>
              </a:ext>
            </a:extLst>
          </p:cNvPr>
          <p:cNvSpPr/>
          <p:nvPr/>
        </p:nvSpPr>
        <p:spPr>
          <a:xfrm>
            <a:off x="7758895" y="4308076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02E6E5E5-2BB4-4857-BAEA-9BC0D384D6C7}"/>
              </a:ext>
            </a:extLst>
          </p:cNvPr>
          <p:cNvSpPr/>
          <p:nvPr/>
        </p:nvSpPr>
        <p:spPr>
          <a:xfrm>
            <a:off x="8095848" y="4308075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A6933CA-710A-4E2F-A331-8E6ACF6E2B87}"/>
              </a:ext>
            </a:extLst>
          </p:cNvPr>
          <p:cNvSpPr/>
          <p:nvPr/>
        </p:nvSpPr>
        <p:spPr>
          <a:xfrm>
            <a:off x="8432800" y="4308074"/>
            <a:ext cx="336953" cy="41282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FA2C881-C304-4714-9B2C-EA6E89192A93}"/>
              </a:ext>
            </a:extLst>
          </p:cNvPr>
          <p:cNvSpPr txBox="1"/>
          <p:nvPr/>
        </p:nvSpPr>
        <p:spPr>
          <a:xfrm>
            <a:off x="5869867" y="6857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5398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16534" y="-130256"/>
            <a:ext cx="531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9698916-55BA-4245-ACFE-DF9539778856}"/>
              </a:ext>
            </a:extLst>
          </p:cNvPr>
          <p:cNvSpPr txBox="1"/>
          <p:nvPr/>
        </p:nvSpPr>
        <p:spPr>
          <a:xfrm>
            <a:off x="6999222" y="-130256"/>
            <a:ext cx="2694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3, 3)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AFA955D-B1B3-45B1-AB2E-C95CADA735CE}"/>
              </a:ext>
            </a:extLst>
          </p:cNvPr>
          <p:cNvSpPr txBox="1"/>
          <p:nvPr/>
        </p:nvSpPr>
        <p:spPr>
          <a:xfrm>
            <a:off x="6999221" y="431731"/>
            <a:ext cx="2694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1C9DDD-39B4-49FF-ABA9-3F5487BA90D6}"/>
              </a:ext>
            </a:extLst>
          </p:cNvPr>
          <p:cNvCxnSpPr/>
          <p:nvPr/>
        </p:nvCxnSpPr>
        <p:spPr>
          <a:xfrm flipH="1">
            <a:off x="7758896" y="194540"/>
            <a:ext cx="1219200" cy="341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A4960480-276D-452C-ABF6-962844A85A2A}"/>
              </a:ext>
            </a:extLst>
          </p:cNvPr>
          <p:cNvCxnSpPr/>
          <p:nvPr/>
        </p:nvCxnSpPr>
        <p:spPr>
          <a:xfrm flipH="1">
            <a:off x="8186901" y="201866"/>
            <a:ext cx="1219200" cy="341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07C8107A-FE38-4E2F-A772-17D8D8216801}"/>
              </a:ext>
            </a:extLst>
          </p:cNvPr>
          <p:cNvCxnSpPr>
            <a:cxnSpLocks/>
          </p:cNvCxnSpPr>
          <p:nvPr/>
        </p:nvCxnSpPr>
        <p:spPr>
          <a:xfrm>
            <a:off x="7717934" y="193216"/>
            <a:ext cx="826302" cy="35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7D4911C-8B96-4593-96A9-D0DDF4B8FC27}"/>
              </a:ext>
            </a:extLst>
          </p:cNvPr>
          <p:cNvCxnSpPr>
            <a:cxnSpLocks/>
          </p:cNvCxnSpPr>
          <p:nvPr/>
        </p:nvCxnSpPr>
        <p:spPr>
          <a:xfrm>
            <a:off x="8102247" y="201865"/>
            <a:ext cx="826302" cy="35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FAF9E319-BB6E-417B-AFC5-C38AD2E42DB4}"/>
              </a:ext>
            </a:extLst>
          </p:cNvPr>
          <p:cNvCxnSpPr>
            <a:cxnSpLocks/>
          </p:cNvCxnSpPr>
          <p:nvPr/>
        </p:nvCxnSpPr>
        <p:spPr>
          <a:xfrm>
            <a:off x="8503161" y="193216"/>
            <a:ext cx="826302" cy="35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A4CB0-FFF7-41F1-B6B0-3938E4A749FA}"/>
              </a:ext>
            </a:extLst>
          </p:cNvPr>
          <p:cNvGrpSpPr/>
          <p:nvPr/>
        </p:nvGrpSpPr>
        <p:grpSpPr>
          <a:xfrm>
            <a:off x="1667023" y="868416"/>
            <a:ext cx="5925969" cy="2654899"/>
            <a:chOff x="1667023" y="868416"/>
            <a:chExt cx="5925969" cy="265489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764D58-BB5B-4126-A8ED-DC5DC0ED0924}"/>
                </a:ext>
              </a:extLst>
            </p:cNvPr>
            <p:cNvSpPr/>
            <p:nvPr/>
          </p:nvSpPr>
          <p:spPr>
            <a:xfrm>
              <a:off x="1667023" y="868416"/>
              <a:ext cx="5925969" cy="265489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92C68CC-4C2A-4302-89C2-D448B53648DA}"/>
                </a:ext>
              </a:extLst>
            </p:cNvPr>
            <p:cNvSpPr/>
            <p:nvPr/>
          </p:nvSpPr>
          <p:spPr>
            <a:xfrm>
              <a:off x="1726701" y="2195492"/>
              <a:ext cx="5815565" cy="12711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E7D8B3-BF4B-4167-B53D-666B25D85FFD}"/>
                </a:ext>
              </a:extLst>
            </p:cNvPr>
            <p:cNvSpPr/>
            <p:nvPr/>
          </p:nvSpPr>
          <p:spPr>
            <a:xfrm>
              <a:off x="1786379" y="2243235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AF9314C-2A13-45D4-98B7-2D720254D506}"/>
                </a:ext>
              </a:extLst>
            </p:cNvPr>
            <p:cNvSpPr/>
            <p:nvPr/>
          </p:nvSpPr>
          <p:spPr>
            <a:xfrm>
              <a:off x="1786379" y="2831057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592B63C-4A70-4B23-BB47-4B2A0A66E7A4}"/>
                </a:ext>
              </a:extLst>
            </p:cNvPr>
            <p:cNvSpPr/>
            <p:nvPr/>
          </p:nvSpPr>
          <p:spPr>
            <a:xfrm>
              <a:off x="1843072" y="2290976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D972981-CC79-48B8-875C-D3B379E7E95B}"/>
                </a:ext>
              </a:extLst>
            </p:cNvPr>
            <p:cNvSpPr/>
            <p:nvPr/>
          </p:nvSpPr>
          <p:spPr>
            <a:xfrm>
              <a:off x="4637468" y="2290976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4C9367B-9B00-4E0F-913C-BC3F88D400E0}"/>
                </a:ext>
              </a:extLst>
            </p:cNvPr>
            <p:cNvSpPr/>
            <p:nvPr/>
          </p:nvSpPr>
          <p:spPr>
            <a:xfrm>
              <a:off x="1899764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17220CF-C644-499E-994C-89AFFCDF2447}"/>
                </a:ext>
              </a:extLst>
            </p:cNvPr>
            <p:cNvSpPr/>
            <p:nvPr/>
          </p:nvSpPr>
          <p:spPr>
            <a:xfrm>
              <a:off x="2793435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9AE12756-901B-4140-8167-905A58E801AA}"/>
                </a:ext>
              </a:extLst>
            </p:cNvPr>
            <p:cNvSpPr/>
            <p:nvPr/>
          </p:nvSpPr>
          <p:spPr>
            <a:xfrm>
              <a:off x="3687105" y="2338716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FB5CAAF9-8AC6-4628-AC64-80B0C6F264BC}"/>
                </a:ext>
              </a:extLst>
            </p:cNvPr>
            <p:cNvSpPr/>
            <p:nvPr/>
          </p:nvSpPr>
          <p:spPr>
            <a:xfrm>
              <a:off x="1954966" y="237751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90C00C9-A02C-4D73-A49C-A13F026FFC0D}"/>
                </a:ext>
              </a:extLst>
            </p:cNvPr>
            <p:cNvSpPr/>
            <p:nvPr/>
          </p:nvSpPr>
          <p:spPr>
            <a:xfrm>
              <a:off x="2215558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3E294CC-3880-4DD8-8B5B-1444F197F29F}"/>
                </a:ext>
              </a:extLst>
            </p:cNvPr>
            <p:cNvSpPr/>
            <p:nvPr/>
          </p:nvSpPr>
          <p:spPr>
            <a:xfrm>
              <a:off x="2476150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A8D6A5C-2C8F-4AD5-BFF0-7E8B03F12718}"/>
                </a:ext>
              </a:extLst>
            </p:cNvPr>
            <p:cNvSpPr/>
            <p:nvPr/>
          </p:nvSpPr>
          <p:spPr>
            <a:xfrm>
              <a:off x="2854603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CAB203B8-E1BF-48A6-87B7-F58348AAA825}"/>
                </a:ext>
              </a:extLst>
            </p:cNvPr>
            <p:cNvSpPr/>
            <p:nvPr/>
          </p:nvSpPr>
          <p:spPr>
            <a:xfrm>
              <a:off x="3115195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4CDB68E-3D0D-430C-9D62-9E7F2CF1B157}"/>
                </a:ext>
              </a:extLst>
            </p:cNvPr>
            <p:cNvSpPr/>
            <p:nvPr/>
          </p:nvSpPr>
          <p:spPr>
            <a:xfrm>
              <a:off x="3375787" y="237601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0E93633-1E52-48D0-AB71-11F62937AF78}"/>
                </a:ext>
              </a:extLst>
            </p:cNvPr>
            <p:cNvSpPr/>
            <p:nvPr/>
          </p:nvSpPr>
          <p:spPr>
            <a:xfrm>
              <a:off x="3754239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FA0ECEC-9F2E-4A7C-90F0-ECCAC1869F8A}"/>
                </a:ext>
              </a:extLst>
            </p:cNvPr>
            <p:cNvSpPr/>
            <p:nvPr/>
          </p:nvSpPr>
          <p:spPr>
            <a:xfrm>
              <a:off x="4014832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C0D2A753-806B-4DB1-A23A-CA13752C1202}"/>
                </a:ext>
              </a:extLst>
            </p:cNvPr>
            <p:cNvSpPr/>
            <p:nvPr/>
          </p:nvSpPr>
          <p:spPr>
            <a:xfrm>
              <a:off x="4275423" y="237452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D59314EF-6606-418C-8667-8517FA38870C}"/>
                </a:ext>
              </a:extLst>
            </p:cNvPr>
            <p:cNvSpPr/>
            <p:nvPr/>
          </p:nvSpPr>
          <p:spPr>
            <a:xfrm>
              <a:off x="4688193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9B199ED-CE70-4CA6-81A2-0A21E697D1CC}"/>
                </a:ext>
              </a:extLst>
            </p:cNvPr>
            <p:cNvSpPr/>
            <p:nvPr/>
          </p:nvSpPr>
          <p:spPr>
            <a:xfrm>
              <a:off x="5581864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A66F901-1F39-440B-B76F-229CABE67B4E}"/>
                </a:ext>
              </a:extLst>
            </p:cNvPr>
            <p:cNvSpPr/>
            <p:nvPr/>
          </p:nvSpPr>
          <p:spPr>
            <a:xfrm>
              <a:off x="6475534" y="2338716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84F9ED7C-AB13-4DA3-A00D-85ABB0F0906C}"/>
                </a:ext>
              </a:extLst>
            </p:cNvPr>
            <p:cNvSpPr/>
            <p:nvPr/>
          </p:nvSpPr>
          <p:spPr>
            <a:xfrm>
              <a:off x="4743395" y="237751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AF3E66F-6AEA-403F-91E4-2E0104823C0F}"/>
                </a:ext>
              </a:extLst>
            </p:cNvPr>
            <p:cNvSpPr/>
            <p:nvPr/>
          </p:nvSpPr>
          <p:spPr>
            <a:xfrm>
              <a:off x="5003987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0131726B-DD11-4916-99F8-270BB14D8324}"/>
                </a:ext>
              </a:extLst>
            </p:cNvPr>
            <p:cNvSpPr/>
            <p:nvPr/>
          </p:nvSpPr>
          <p:spPr>
            <a:xfrm>
              <a:off x="5264579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E9333D6-DB91-4499-B022-556882110708}"/>
                </a:ext>
              </a:extLst>
            </p:cNvPr>
            <p:cNvSpPr/>
            <p:nvPr/>
          </p:nvSpPr>
          <p:spPr>
            <a:xfrm>
              <a:off x="5643032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2A6A881E-F1AB-4813-A03E-BCB82C28F03B}"/>
                </a:ext>
              </a:extLst>
            </p:cNvPr>
            <p:cNvSpPr/>
            <p:nvPr/>
          </p:nvSpPr>
          <p:spPr>
            <a:xfrm>
              <a:off x="5903624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52F0F1D-787A-422E-8F41-4D6B76FA4D78}"/>
                </a:ext>
              </a:extLst>
            </p:cNvPr>
            <p:cNvSpPr/>
            <p:nvPr/>
          </p:nvSpPr>
          <p:spPr>
            <a:xfrm>
              <a:off x="6164216" y="237601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637B2A5-CB4B-40AB-B0CE-0AF224114DAC}"/>
                </a:ext>
              </a:extLst>
            </p:cNvPr>
            <p:cNvSpPr/>
            <p:nvPr/>
          </p:nvSpPr>
          <p:spPr>
            <a:xfrm>
              <a:off x="6542669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3CE99B3-56B9-4D75-AEA7-5687D85D2558}"/>
                </a:ext>
              </a:extLst>
            </p:cNvPr>
            <p:cNvSpPr/>
            <p:nvPr/>
          </p:nvSpPr>
          <p:spPr>
            <a:xfrm>
              <a:off x="6803261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1B598926-7264-43C3-8103-8775DA344E86}"/>
                </a:ext>
              </a:extLst>
            </p:cNvPr>
            <p:cNvSpPr/>
            <p:nvPr/>
          </p:nvSpPr>
          <p:spPr>
            <a:xfrm>
              <a:off x="7063852" y="237452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EEF1BB7-5CF6-4872-82DE-EA14180302F6}"/>
                </a:ext>
              </a:extLst>
            </p:cNvPr>
            <p:cNvSpPr/>
            <p:nvPr/>
          </p:nvSpPr>
          <p:spPr>
            <a:xfrm>
              <a:off x="1843072" y="2880323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387049E0-4845-484A-B910-A97C041D807F}"/>
                </a:ext>
              </a:extLst>
            </p:cNvPr>
            <p:cNvSpPr/>
            <p:nvPr/>
          </p:nvSpPr>
          <p:spPr>
            <a:xfrm>
              <a:off x="4637468" y="2880323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A18CED6-9A75-407B-863C-73134317C84F}"/>
                </a:ext>
              </a:extLst>
            </p:cNvPr>
            <p:cNvSpPr/>
            <p:nvPr/>
          </p:nvSpPr>
          <p:spPr>
            <a:xfrm>
              <a:off x="1899764" y="2928065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8AF8C917-6E19-466C-8944-4C09D593666B}"/>
                </a:ext>
              </a:extLst>
            </p:cNvPr>
            <p:cNvSpPr/>
            <p:nvPr/>
          </p:nvSpPr>
          <p:spPr>
            <a:xfrm>
              <a:off x="2793435" y="2928064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90EE2D00-8898-4D26-B453-F371B09A65E7}"/>
                </a:ext>
              </a:extLst>
            </p:cNvPr>
            <p:cNvSpPr/>
            <p:nvPr/>
          </p:nvSpPr>
          <p:spPr>
            <a:xfrm>
              <a:off x="3687105" y="292806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F02F1FC8-ECD4-4363-A792-B20A728E8BCF}"/>
                </a:ext>
              </a:extLst>
            </p:cNvPr>
            <p:cNvSpPr/>
            <p:nvPr/>
          </p:nvSpPr>
          <p:spPr>
            <a:xfrm>
              <a:off x="1954966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418AF36-BBCF-4A9D-BA1F-FA6F56C45FD2}"/>
                </a:ext>
              </a:extLst>
            </p:cNvPr>
            <p:cNvSpPr/>
            <p:nvPr/>
          </p:nvSpPr>
          <p:spPr>
            <a:xfrm>
              <a:off x="2215558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45E82D06-1C42-4CE5-BC1A-A047ADFD6ABB}"/>
                </a:ext>
              </a:extLst>
            </p:cNvPr>
            <p:cNvSpPr/>
            <p:nvPr/>
          </p:nvSpPr>
          <p:spPr>
            <a:xfrm>
              <a:off x="2476150" y="296685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1421650-CA1E-4E25-99AB-CF6053F90304}"/>
                </a:ext>
              </a:extLst>
            </p:cNvPr>
            <p:cNvSpPr/>
            <p:nvPr/>
          </p:nvSpPr>
          <p:spPr>
            <a:xfrm>
              <a:off x="2854603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1C117DED-815B-41DF-8A24-F6C784672022}"/>
                </a:ext>
              </a:extLst>
            </p:cNvPr>
            <p:cNvSpPr/>
            <p:nvPr/>
          </p:nvSpPr>
          <p:spPr>
            <a:xfrm>
              <a:off x="3115195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9364A9E-2727-4839-8606-424720936829}"/>
                </a:ext>
              </a:extLst>
            </p:cNvPr>
            <p:cNvSpPr/>
            <p:nvPr/>
          </p:nvSpPr>
          <p:spPr>
            <a:xfrm>
              <a:off x="3375787" y="296536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8D35317A-5F69-4352-A432-5E8E6F3626F1}"/>
                </a:ext>
              </a:extLst>
            </p:cNvPr>
            <p:cNvSpPr/>
            <p:nvPr/>
          </p:nvSpPr>
          <p:spPr>
            <a:xfrm>
              <a:off x="3754239" y="29638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F3853AE-7B96-4EFD-82F6-D817EDF18083}"/>
                </a:ext>
              </a:extLst>
            </p:cNvPr>
            <p:cNvSpPr/>
            <p:nvPr/>
          </p:nvSpPr>
          <p:spPr>
            <a:xfrm>
              <a:off x="4014832" y="296387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A50D3AA-20DE-4674-9985-16E95F1F5DF9}"/>
                </a:ext>
              </a:extLst>
            </p:cNvPr>
            <p:cNvSpPr/>
            <p:nvPr/>
          </p:nvSpPr>
          <p:spPr>
            <a:xfrm>
              <a:off x="4275423" y="296387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06FB7C6-7CD1-4BDC-B7E2-F1628BEE30F6}"/>
                </a:ext>
              </a:extLst>
            </p:cNvPr>
            <p:cNvSpPr/>
            <p:nvPr/>
          </p:nvSpPr>
          <p:spPr>
            <a:xfrm>
              <a:off x="4688193" y="2928065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1833FDA-50B0-405C-AB5C-647D556E56FD}"/>
                </a:ext>
              </a:extLst>
            </p:cNvPr>
            <p:cNvSpPr/>
            <p:nvPr/>
          </p:nvSpPr>
          <p:spPr>
            <a:xfrm>
              <a:off x="5581864" y="2928064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2E1556A-AFB0-4F2B-B268-62AB891CB831}"/>
                </a:ext>
              </a:extLst>
            </p:cNvPr>
            <p:cNvSpPr/>
            <p:nvPr/>
          </p:nvSpPr>
          <p:spPr>
            <a:xfrm>
              <a:off x="6475534" y="292806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089064D2-FB55-436E-849B-90DF694610CC}"/>
                </a:ext>
              </a:extLst>
            </p:cNvPr>
            <p:cNvSpPr/>
            <p:nvPr/>
          </p:nvSpPr>
          <p:spPr>
            <a:xfrm>
              <a:off x="4743395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212E3EB-541D-4CD3-8368-357E64B739E9}"/>
                </a:ext>
              </a:extLst>
            </p:cNvPr>
            <p:cNvSpPr/>
            <p:nvPr/>
          </p:nvSpPr>
          <p:spPr>
            <a:xfrm>
              <a:off x="5003987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CFBC876-4D9E-46F7-8E48-6C427B686284}"/>
                </a:ext>
              </a:extLst>
            </p:cNvPr>
            <p:cNvSpPr/>
            <p:nvPr/>
          </p:nvSpPr>
          <p:spPr>
            <a:xfrm>
              <a:off x="5264579" y="296685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5BB55EE6-A4CA-4F08-B5AA-2A169D138506}"/>
                </a:ext>
              </a:extLst>
            </p:cNvPr>
            <p:cNvSpPr/>
            <p:nvPr/>
          </p:nvSpPr>
          <p:spPr>
            <a:xfrm>
              <a:off x="5643032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F39C74C-9E35-48DB-832E-BC30EF9B5DF0}"/>
                </a:ext>
              </a:extLst>
            </p:cNvPr>
            <p:cNvSpPr/>
            <p:nvPr/>
          </p:nvSpPr>
          <p:spPr>
            <a:xfrm>
              <a:off x="5903624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0679E5F-9A09-4BFD-B4B3-3F37F128AA44}"/>
                </a:ext>
              </a:extLst>
            </p:cNvPr>
            <p:cNvSpPr/>
            <p:nvPr/>
          </p:nvSpPr>
          <p:spPr>
            <a:xfrm>
              <a:off x="6164216" y="296536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76ADF7-0B70-45DC-A22A-D7AB35CF078D}"/>
                </a:ext>
              </a:extLst>
            </p:cNvPr>
            <p:cNvSpPr/>
            <p:nvPr/>
          </p:nvSpPr>
          <p:spPr>
            <a:xfrm>
              <a:off x="6542669" y="29638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34BA83C-D85A-48BA-A276-6D0BCE5E0A76}"/>
                </a:ext>
              </a:extLst>
            </p:cNvPr>
            <p:cNvSpPr/>
            <p:nvPr/>
          </p:nvSpPr>
          <p:spPr>
            <a:xfrm>
              <a:off x="6803261" y="296387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9E4605-8EA5-452E-95E2-E060F3E7AC0A}"/>
                </a:ext>
              </a:extLst>
            </p:cNvPr>
            <p:cNvSpPr/>
            <p:nvPr/>
          </p:nvSpPr>
          <p:spPr>
            <a:xfrm>
              <a:off x="7063852" y="296387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D7E4B5F-1EC7-436A-B951-20B863425B63}"/>
                </a:ext>
              </a:extLst>
            </p:cNvPr>
            <p:cNvSpPr/>
            <p:nvPr/>
          </p:nvSpPr>
          <p:spPr>
            <a:xfrm>
              <a:off x="1726700" y="925358"/>
              <a:ext cx="5815565" cy="12711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71760808-4A27-4A11-AB3F-E4376C1D2E52}"/>
                </a:ext>
              </a:extLst>
            </p:cNvPr>
            <p:cNvSpPr/>
            <p:nvPr/>
          </p:nvSpPr>
          <p:spPr>
            <a:xfrm>
              <a:off x="1786379" y="973100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2AA7813D-0421-402B-8A33-93A81AE33DEF}"/>
                </a:ext>
              </a:extLst>
            </p:cNvPr>
            <p:cNvSpPr/>
            <p:nvPr/>
          </p:nvSpPr>
          <p:spPr>
            <a:xfrm>
              <a:off x="1786379" y="1560922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C0D0A5E6-0E5B-4DF8-B050-83D30AEAEAA0}"/>
                </a:ext>
              </a:extLst>
            </p:cNvPr>
            <p:cNvSpPr/>
            <p:nvPr/>
          </p:nvSpPr>
          <p:spPr>
            <a:xfrm>
              <a:off x="1843071" y="1020841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7CB814E9-7A95-43AC-B678-9C2D7F68164A}"/>
                </a:ext>
              </a:extLst>
            </p:cNvPr>
            <p:cNvSpPr/>
            <p:nvPr/>
          </p:nvSpPr>
          <p:spPr>
            <a:xfrm>
              <a:off x="4637467" y="1020841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68BE37B-D2EF-4BC3-B9FD-904A1EF7696D}"/>
                </a:ext>
              </a:extLst>
            </p:cNvPr>
            <p:cNvSpPr/>
            <p:nvPr/>
          </p:nvSpPr>
          <p:spPr>
            <a:xfrm>
              <a:off x="1899764" y="106858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F3AF96C6-ADA5-4D4B-84E0-8615BB79DEBD}"/>
                </a:ext>
              </a:extLst>
            </p:cNvPr>
            <p:cNvSpPr/>
            <p:nvPr/>
          </p:nvSpPr>
          <p:spPr>
            <a:xfrm>
              <a:off x="2793434" y="1068582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7A64A28C-72AC-4B4A-B397-5D0D506D5984}"/>
                </a:ext>
              </a:extLst>
            </p:cNvPr>
            <p:cNvSpPr/>
            <p:nvPr/>
          </p:nvSpPr>
          <p:spPr>
            <a:xfrm>
              <a:off x="3687104" y="1068581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1AD60063-C936-4FF5-9312-5F56EB28018B}"/>
                </a:ext>
              </a:extLst>
            </p:cNvPr>
            <p:cNvSpPr/>
            <p:nvPr/>
          </p:nvSpPr>
          <p:spPr>
            <a:xfrm>
              <a:off x="1954965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E1580AB-1B3E-47C7-8835-5F84EB40DD14}"/>
                </a:ext>
              </a:extLst>
            </p:cNvPr>
            <p:cNvSpPr/>
            <p:nvPr/>
          </p:nvSpPr>
          <p:spPr>
            <a:xfrm>
              <a:off x="2215557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F551A1FF-1CD9-4ADB-B1C2-D30AEBEDB250}"/>
                </a:ext>
              </a:extLst>
            </p:cNvPr>
            <p:cNvSpPr/>
            <p:nvPr/>
          </p:nvSpPr>
          <p:spPr>
            <a:xfrm>
              <a:off x="2476149" y="11073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44AB28AF-A9C9-4598-B0D6-69D1D60569A4}"/>
                </a:ext>
              </a:extLst>
            </p:cNvPr>
            <p:cNvSpPr/>
            <p:nvPr/>
          </p:nvSpPr>
          <p:spPr>
            <a:xfrm>
              <a:off x="2854602" y="110588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8D8A515-EA21-4C02-8CA2-F69B53B9CFB9}"/>
                </a:ext>
              </a:extLst>
            </p:cNvPr>
            <p:cNvSpPr/>
            <p:nvPr/>
          </p:nvSpPr>
          <p:spPr>
            <a:xfrm>
              <a:off x="3115194" y="110588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9956AC15-CE50-468D-AAAE-73C150C11381}"/>
                </a:ext>
              </a:extLst>
            </p:cNvPr>
            <p:cNvSpPr/>
            <p:nvPr/>
          </p:nvSpPr>
          <p:spPr>
            <a:xfrm>
              <a:off x="3375786" y="110588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864D4FB0-5430-475B-83DA-FD7CFD82C67D}"/>
                </a:ext>
              </a:extLst>
            </p:cNvPr>
            <p:cNvSpPr/>
            <p:nvPr/>
          </p:nvSpPr>
          <p:spPr>
            <a:xfrm>
              <a:off x="3754239" y="110439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20314AF-D9F5-4735-861A-33013245BC28}"/>
                </a:ext>
              </a:extLst>
            </p:cNvPr>
            <p:cNvSpPr/>
            <p:nvPr/>
          </p:nvSpPr>
          <p:spPr>
            <a:xfrm>
              <a:off x="4014831" y="110439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79B88FA-3402-47D0-91BE-BF50922F3B11}"/>
                </a:ext>
              </a:extLst>
            </p:cNvPr>
            <p:cNvSpPr/>
            <p:nvPr/>
          </p:nvSpPr>
          <p:spPr>
            <a:xfrm>
              <a:off x="4275423" y="110439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3A2D41D1-B81A-4996-96F8-5CC57E96D591}"/>
                </a:ext>
              </a:extLst>
            </p:cNvPr>
            <p:cNvSpPr/>
            <p:nvPr/>
          </p:nvSpPr>
          <p:spPr>
            <a:xfrm>
              <a:off x="4688193" y="106858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D4C54240-8D16-4AE5-AA20-DEFA26F1098C}"/>
                </a:ext>
              </a:extLst>
            </p:cNvPr>
            <p:cNvSpPr/>
            <p:nvPr/>
          </p:nvSpPr>
          <p:spPr>
            <a:xfrm>
              <a:off x="5581863" y="1068582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EF3B98C6-CE9E-4F33-B5D6-AB7C0959DE3D}"/>
                </a:ext>
              </a:extLst>
            </p:cNvPr>
            <p:cNvSpPr/>
            <p:nvPr/>
          </p:nvSpPr>
          <p:spPr>
            <a:xfrm>
              <a:off x="6475533" y="1068581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BE9EBF3-E6A1-4C5D-B368-05D227FABE89}"/>
                </a:ext>
              </a:extLst>
            </p:cNvPr>
            <p:cNvSpPr/>
            <p:nvPr/>
          </p:nvSpPr>
          <p:spPr>
            <a:xfrm>
              <a:off x="4743394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028AE39D-29FD-4FEB-9B4E-DD066D8EE6DE}"/>
                </a:ext>
              </a:extLst>
            </p:cNvPr>
            <p:cNvSpPr/>
            <p:nvPr/>
          </p:nvSpPr>
          <p:spPr>
            <a:xfrm>
              <a:off x="5003986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BF5A668-1B98-4052-92B0-7687C7B570D4}"/>
                </a:ext>
              </a:extLst>
            </p:cNvPr>
            <p:cNvSpPr/>
            <p:nvPr/>
          </p:nvSpPr>
          <p:spPr>
            <a:xfrm>
              <a:off x="5264578" y="11073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67361814-9C47-4B3E-BD6B-DCC2CC342172}"/>
                </a:ext>
              </a:extLst>
            </p:cNvPr>
            <p:cNvSpPr/>
            <p:nvPr/>
          </p:nvSpPr>
          <p:spPr>
            <a:xfrm>
              <a:off x="5643031" y="110588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4350634-442A-4435-9F9F-3634B26459E5}"/>
                </a:ext>
              </a:extLst>
            </p:cNvPr>
            <p:cNvSpPr/>
            <p:nvPr/>
          </p:nvSpPr>
          <p:spPr>
            <a:xfrm>
              <a:off x="5903623" y="110588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EAF44E1C-70E5-47F5-B95F-1C73FAC59CBD}"/>
                </a:ext>
              </a:extLst>
            </p:cNvPr>
            <p:cNvSpPr/>
            <p:nvPr/>
          </p:nvSpPr>
          <p:spPr>
            <a:xfrm>
              <a:off x="6164215" y="110588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F6250B08-71BC-4179-AB73-A922BD630F64}"/>
                </a:ext>
              </a:extLst>
            </p:cNvPr>
            <p:cNvSpPr/>
            <p:nvPr/>
          </p:nvSpPr>
          <p:spPr>
            <a:xfrm>
              <a:off x="6542668" y="110439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CFB3AFC-22DD-4E75-81DD-A8A2F2E9E752}"/>
                </a:ext>
              </a:extLst>
            </p:cNvPr>
            <p:cNvSpPr/>
            <p:nvPr/>
          </p:nvSpPr>
          <p:spPr>
            <a:xfrm>
              <a:off x="6803260" y="110439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AFC876E3-A942-4CDB-8F77-50447E6BF64D}"/>
                </a:ext>
              </a:extLst>
            </p:cNvPr>
            <p:cNvSpPr/>
            <p:nvPr/>
          </p:nvSpPr>
          <p:spPr>
            <a:xfrm>
              <a:off x="7063852" y="110439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13466546-4C82-403B-B525-40808A1C0AAD}"/>
                </a:ext>
              </a:extLst>
            </p:cNvPr>
            <p:cNvSpPr/>
            <p:nvPr/>
          </p:nvSpPr>
          <p:spPr>
            <a:xfrm>
              <a:off x="1843071" y="1610188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9CEAEE14-BED5-49EA-96A4-B180F7292BC9}"/>
                </a:ext>
              </a:extLst>
            </p:cNvPr>
            <p:cNvSpPr/>
            <p:nvPr/>
          </p:nvSpPr>
          <p:spPr>
            <a:xfrm>
              <a:off x="4637467" y="1610188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4558AA3E-C35C-4FA3-A20B-E0AE73D96ABE}"/>
                </a:ext>
              </a:extLst>
            </p:cNvPr>
            <p:cNvSpPr/>
            <p:nvPr/>
          </p:nvSpPr>
          <p:spPr>
            <a:xfrm>
              <a:off x="1899764" y="1657930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999EE70-175D-4497-990F-85B9CA000218}"/>
                </a:ext>
              </a:extLst>
            </p:cNvPr>
            <p:cNvSpPr/>
            <p:nvPr/>
          </p:nvSpPr>
          <p:spPr>
            <a:xfrm>
              <a:off x="2793434" y="1657929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85738EEB-B6A0-4D0B-8FBD-C9162C6EEF58}"/>
                </a:ext>
              </a:extLst>
            </p:cNvPr>
            <p:cNvSpPr/>
            <p:nvPr/>
          </p:nvSpPr>
          <p:spPr>
            <a:xfrm>
              <a:off x="3687104" y="1657928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74BA3B9F-E439-4E93-A3AB-B422C74C28FA}"/>
                </a:ext>
              </a:extLst>
            </p:cNvPr>
            <p:cNvSpPr/>
            <p:nvPr/>
          </p:nvSpPr>
          <p:spPr>
            <a:xfrm>
              <a:off x="1954965" y="169672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B79E0318-C578-42CB-8832-6194FC5953FB}"/>
                </a:ext>
              </a:extLst>
            </p:cNvPr>
            <p:cNvSpPr/>
            <p:nvPr/>
          </p:nvSpPr>
          <p:spPr>
            <a:xfrm>
              <a:off x="2215557" y="169672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A7643AA0-C83E-4C67-BE85-AFD3325AEEA1}"/>
                </a:ext>
              </a:extLst>
            </p:cNvPr>
            <p:cNvSpPr/>
            <p:nvPr/>
          </p:nvSpPr>
          <p:spPr>
            <a:xfrm>
              <a:off x="2476149" y="169672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2C3DF1D1-8D7D-4594-8F49-003C8BD469D1}"/>
                </a:ext>
              </a:extLst>
            </p:cNvPr>
            <p:cNvSpPr/>
            <p:nvPr/>
          </p:nvSpPr>
          <p:spPr>
            <a:xfrm>
              <a:off x="2854602" y="169523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92B7F26-EEB6-44C0-8FEE-CF3AEDBB05D4}"/>
                </a:ext>
              </a:extLst>
            </p:cNvPr>
            <p:cNvSpPr/>
            <p:nvPr/>
          </p:nvSpPr>
          <p:spPr>
            <a:xfrm>
              <a:off x="3115194" y="169523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2B03CAE-8689-4223-8429-8907217EF42D}"/>
                </a:ext>
              </a:extLst>
            </p:cNvPr>
            <p:cNvSpPr/>
            <p:nvPr/>
          </p:nvSpPr>
          <p:spPr>
            <a:xfrm>
              <a:off x="3375786" y="169522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D3150168-AFB6-4052-B3D0-FFDA5981803F}"/>
                </a:ext>
              </a:extLst>
            </p:cNvPr>
            <p:cNvSpPr/>
            <p:nvPr/>
          </p:nvSpPr>
          <p:spPr>
            <a:xfrm>
              <a:off x="3754239" y="169373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8FA3CA8-F8D9-4085-8A0A-DCCF89829D3D}"/>
                </a:ext>
              </a:extLst>
            </p:cNvPr>
            <p:cNvSpPr/>
            <p:nvPr/>
          </p:nvSpPr>
          <p:spPr>
            <a:xfrm>
              <a:off x="4014831" y="169373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5FF83BF0-C364-497A-85FB-26CC08E0AF4E}"/>
                </a:ext>
              </a:extLst>
            </p:cNvPr>
            <p:cNvSpPr/>
            <p:nvPr/>
          </p:nvSpPr>
          <p:spPr>
            <a:xfrm>
              <a:off x="4275423" y="169373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B1651458-E778-497C-9B26-A2D8937AECB7}"/>
                </a:ext>
              </a:extLst>
            </p:cNvPr>
            <p:cNvSpPr/>
            <p:nvPr/>
          </p:nvSpPr>
          <p:spPr>
            <a:xfrm>
              <a:off x="4688193" y="1657930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86CB39A-F3B4-4D0B-926A-0F10215D1FF3}"/>
                </a:ext>
              </a:extLst>
            </p:cNvPr>
            <p:cNvSpPr/>
            <p:nvPr/>
          </p:nvSpPr>
          <p:spPr>
            <a:xfrm>
              <a:off x="5581863" y="1657929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7F4C03A5-8CBD-4ACD-90D5-FDDE93C5A4BF}"/>
                </a:ext>
              </a:extLst>
            </p:cNvPr>
            <p:cNvSpPr/>
            <p:nvPr/>
          </p:nvSpPr>
          <p:spPr>
            <a:xfrm>
              <a:off x="6475533" y="1657928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526B459B-DDEA-4431-9A8B-318506482812}"/>
                </a:ext>
              </a:extLst>
            </p:cNvPr>
            <p:cNvSpPr/>
            <p:nvPr/>
          </p:nvSpPr>
          <p:spPr>
            <a:xfrm>
              <a:off x="4743394" y="169672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A93F68C7-6380-4479-A256-20ACD17EAC8F}"/>
                </a:ext>
              </a:extLst>
            </p:cNvPr>
            <p:cNvSpPr/>
            <p:nvPr/>
          </p:nvSpPr>
          <p:spPr>
            <a:xfrm>
              <a:off x="5003986" y="169672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FD2E9B46-F106-49B8-9267-A0D9B393CEC3}"/>
                </a:ext>
              </a:extLst>
            </p:cNvPr>
            <p:cNvSpPr/>
            <p:nvPr/>
          </p:nvSpPr>
          <p:spPr>
            <a:xfrm>
              <a:off x="5264578" y="169672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04450B6F-ADD5-4335-A6CA-32704EAD037C}"/>
                </a:ext>
              </a:extLst>
            </p:cNvPr>
            <p:cNvSpPr/>
            <p:nvPr/>
          </p:nvSpPr>
          <p:spPr>
            <a:xfrm>
              <a:off x="5643031" y="169523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C26ACFC4-2AD4-4E64-AD5C-93C02BBD2DC1}"/>
                </a:ext>
              </a:extLst>
            </p:cNvPr>
            <p:cNvSpPr/>
            <p:nvPr/>
          </p:nvSpPr>
          <p:spPr>
            <a:xfrm>
              <a:off x="5903623" y="169523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4A29C980-0729-4D79-A270-CFC02A3E6E58}"/>
                </a:ext>
              </a:extLst>
            </p:cNvPr>
            <p:cNvSpPr/>
            <p:nvPr/>
          </p:nvSpPr>
          <p:spPr>
            <a:xfrm>
              <a:off x="6164215" y="169522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FA005F7-1E11-434F-97F3-32CCBCBB55DA}"/>
                </a:ext>
              </a:extLst>
            </p:cNvPr>
            <p:cNvSpPr/>
            <p:nvPr/>
          </p:nvSpPr>
          <p:spPr>
            <a:xfrm>
              <a:off x="6542668" y="169373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723F714A-B7C5-4D13-B1E8-7351470ADA7B}"/>
                </a:ext>
              </a:extLst>
            </p:cNvPr>
            <p:cNvSpPr/>
            <p:nvPr/>
          </p:nvSpPr>
          <p:spPr>
            <a:xfrm>
              <a:off x="6803260" y="169373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26BC99D4-E922-45DF-B360-DEAB97C25822}"/>
                </a:ext>
              </a:extLst>
            </p:cNvPr>
            <p:cNvSpPr/>
            <p:nvPr/>
          </p:nvSpPr>
          <p:spPr>
            <a:xfrm>
              <a:off x="7063852" y="169373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154769-CAB2-4B74-9E71-106BE2BFE7F4}"/>
              </a:ext>
            </a:extLst>
          </p:cNvPr>
          <p:cNvGrpSpPr/>
          <p:nvPr/>
        </p:nvGrpSpPr>
        <p:grpSpPr>
          <a:xfrm>
            <a:off x="522567" y="3721836"/>
            <a:ext cx="8803349" cy="2654899"/>
            <a:chOff x="522567" y="3721836"/>
            <a:chExt cx="8803349" cy="2654899"/>
          </a:xfrm>
        </p:grpSpPr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0A698F4D-5233-47EE-BB0C-3EAE52930B74}"/>
                </a:ext>
              </a:extLst>
            </p:cNvPr>
            <p:cNvSpPr/>
            <p:nvPr/>
          </p:nvSpPr>
          <p:spPr>
            <a:xfrm>
              <a:off x="522567" y="3721836"/>
              <a:ext cx="8803349" cy="265489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1AD2ADFC-D0A3-43AB-B61D-B6DB111AA7FE}"/>
                </a:ext>
              </a:extLst>
            </p:cNvPr>
            <p:cNvSpPr/>
            <p:nvPr/>
          </p:nvSpPr>
          <p:spPr>
            <a:xfrm>
              <a:off x="565009" y="3773347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25568C38-EFEA-4F5B-954B-C3B437E6450E}"/>
                </a:ext>
              </a:extLst>
            </p:cNvPr>
            <p:cNvSpPr/>
            <p:nvPr/>
          </p:nvSpPr>
          <p:spPr>
            <a:xfrm>
              <a:off x="565009" y="4621072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BDFB5DAD-214E-4D98-821B-136EB783BAF1}"/>
                </a:ext>
              </a:extLst>
            </p:cNvPr>
            <p:cNvSpPr/>
            <p:nvPr/>
          </p:nvSpPr>
          <p:spPr>
            <a:xfrm>
              <a:off x="565009" y="5468797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211856D8-0D06-42CA-B9FC-AD5F24E72894}"/>
                </a:ext>
              </a:extLst>
            </p:cNvPr>
            <p:cNvSpPr/>
            <p:nvPr/>
          </p:nvSpPr>
          <p:spPr>
            <a:xfrm>
              <a:off x="607452" y="3820495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BBC9FE43-552A-4F54-960D-331B875D7F16}"/>
                </a:ext>
              </a:extLst>
            </p:cNvPr>
            <p:cNvSpPr/>
            <p:nvPr/>
          </p:nvSpPr>
          <p:spPr>
            <a:xfrm>
              <a:off x="3483834" y="3819528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8FB0A110-1EA3-4849-984E-8DDEAF60F65C}"/>
                </a:ext>
              </a:extLst>
            </p:cNvPr>
            <p:cNvSpPr/>
            <p:nvPr/>
          </p:nvSpPr>
          <p:spPr>
            <a:xfrm>
              <a:off x="6360216" y="3818561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8543122-D77F-493B-A189-94EED0217467}"/>
                </a:ext>
              </a:extLst>
            </p:cNvPr>
            <p:cNvSpPr/>
            <p:nvPr/>
          </p:nvSpPr>
          <p:spPr>
            <a:xfrm>
              <a:off x="647069" y="386208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ABE477C1-DECE-4495-91DF-7C1BBE14ECE0}"/>
                </a:ext>
              </a:extLst>
            </p:cNvPr>
            <p:cNvSpPr/>
            <p:nvPr/>
          </p:nvSpPr>
          <p:spPr>
            <a:xfrm>
              <a:off x="2039428" y="386208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093661E8-B48C-465C-97B7-D6C7E9688641}"/>
                </a:ext>
              </a:extLst>
            </p:cNvPr>
            <p:cNvSpPr/>
            <p:nvPr/>
          </p:nvSpPr>
          <p:spPr>
            <a:xfrm>
              <a:off x="693369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7E4A2D2F-4905-4470-A0EA-DDF5FBDD6146}"/>
                </a:ext>
              </a:extLst>
            </p:cNvPr>
            <p:cNvSpPr/>
            <p:nvPr/>
          </p:nvSpPr>
          <p:spPr>
            <a:xfrm>
              <a:off x="1341910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4B1665C3-8B92-4CA9-98E7-2DE8A1002688}"/>
                </a:ext>
              </a:extLst>
            </p:cNvPr>
            <p:cNvSpPr/>
            <p:nvPr/>
          </p:nvSpPr>
          <p:spPr>
            <a:xfrm>
              <a:off x="745885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88002658-6070-4FBF-86ED-91539CA690C6}"/>
                </a:ext>
              </a:extLst>
            </p:cNvPr>
            <p:cNvSpPr/>
            <p:nvPr/>
          </p:nvSpPr>
          <p:spPr>
            <a:xfrm>
              <a:off x="1020182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A2875334-B2DD-403C-A0EC-13739B527A13}"/>
                </a:ext>
              </a:extLst>
            </p:cNvPr>
            <p:cNvSpPr/>
            <p:nvPr/>
          </p:nvSpPr>
          <p:spPr>
            <a:xfrm>
              <a:off x="1390887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6D6EFE3F-0D0B-4C53-A7CD-2D6DBA6AAD8B}"/>
                </a:ext>
              </a:extLst>
            </p:cNvPr>
            <p:cNvSpPr/>
            <p:nvPr/>
          </p:nvSpPr>
          <p:spPr>
            <a:xfrm>
              <a:off x="1665184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9B216A55-49FD-4772-89F1-5838C9B6BD14}"/>
                </a:ext>
              </a:extLst>
            </p:cNvPr>
            <p:cNvSpPr/>
            <p:nvPr/>
          </p:nvSpPr>
          <p:spPr>
            <a:xfrm>
              <a:off x="2091475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ED474CCA-14A4-4F25-BDE0-BAC87F9F1181}"/>
                </a:ext>
              </a:extLst>
            </p:cNvPr>
            <p:cNvSpPr/>
            <p:nvPr/>
          </p:nvSpPr>
          <p:spPr>
            <a:xfrm>
              <a:off x="2740016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9FC3A2BD-8915-4FD4-88C0-3F968AC1A580}"/>
                </a:ext>
              </a:extLst>
            </p:cNvPr>
            <p:cNvSpPr/>
            <p:nvPr/>
          </p:nvSpPr>
          <p:spPr>
            <a:xfrm>
              <a:off x="2143991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A0B82DE-197D-4385-9D6D-02EE845E572A}"/>
                </a:ext>
              </a:extLst>
            </p:cNvPr>
            <p:cNvSpPr/>
            <p:nvPr/>
          </p:nvSpPr>
          <p:spPr>
            <a:xfrm>
              <a:off x="2418288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57DE2F42-086F-42A1-8D89-141DD82D79F6}"/>
                </a:ext>
              </a:extLst>
            </p:cNvPr>
            <p:cNvSpPr/>
            <p:nvPr/>
          </p:nvSpPr>
          <p:spPr>
            <a:xfrm>
              <a:off x="2788993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690F9142-6F87-409B-830D-C15D915F300A}"/>
                </a:ext>
              </a:extLst>
            </p:cNvPr>
            <p:cNvSpPr/>
            <p:nvPr/>
          </p:nvSpPr>
          <p:spPr>
            <a:xfrm>
              <a:off x="3063290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598DE5C3-F703-4410-A606-A48A5B6EC9DC}"/>
                </a:ext>
              </a:extLst>
            </p:cNvPr>
            <p:cNvSpPr/>
            <p:nvPr/>
          </p:nvSpPr>
          <p:spPr>
            <a:xfrm>
              <a:off x="3526276" y="3857488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CE8E8F0-44F3-45BE-BE62-773009289965}"/>
                </a:ext>
              </a:extLst>
            </p:cNvPr>
            <p:cNvSpPr/>
            <p:nvPr/>
          </p:nvSpPr>
          <p:spPr>
            <a:xfrm>
              <a:off x="4918635" y="3857488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F73694A1-8575-44DB-A78C-0D71953626C1}"/>
                </a:ext>
              </a:extLst>
            </p:cNvPr>
            <p:cNvSpPr/>
            <p:nvPr/>
          </p:nvSpPr>
          <p:spPr>
            <a:xfrm>
              <a:off x="3572576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EA0D33F2-BA16-4EED-917C-F409FF982006}"/>
                </a:ext>
              </a:extLst>
            </p:cNvPr>
            <p:cNvSpPr/>
            <p:nvPr/>
          </p:nvSpPr>
          <p:spPr>
            <a:xfrm>
              <a:off x="4221117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F186B707-70A5-4101-B690-7B6F4C7CC795}"/>
                </a:ext>
              </a:extLst>
            </p:cNvPr>
            <p:cNvSpPr/>
            <p:nvPr/>
          </p:nvSpPr>
          <p:spPr>
            <a:xfrm>
              <a:off x="3625092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983BC053-38D2-445E-A1E4-D23EC0F23276}"/>
                </a:ext>
              </a:extLst>
            </p:cNvPr>
            <p:cNvSpPr/>
            <p:nvPr/>
          </p:nvSpPr>
          <p:spPr>
            <a:xfrm>
              <a:off x="3899389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1B22FB38-C230-4932-9CCE-3C863358C075}"/>
                </a:ext>
              </a:extLst>
            </p:cNvPr>
            <p:cNvSpPr/>
            <p:nvPr/>
          </p:nvSpPr>
          <p:spPr>
            <a:xfrm>
              <a:off x="4270094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41E9660-0D1B-49C5-A1E4-C58048A2E0A5}"/>
                </a:ext>
              </a:extLst>
            </p:cNvPr>
            <p:cNvSpPr/>
            <p:nvPr/>
          </p:nvSpPr>
          <p:spPr>
            <a:xfrm>
              <a:off x="4544391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4C3A86DF-3104-4DF4-84F3-22D7C0ED90E3}"/>
                </a:ext>
              </a:extLst>
            </p:cNvPr>
            <p:cNvSpPr/>
            <p:nvPr/>
          </p:nvSpPr>
          <p:spPr>
            <a:xfrm>
              <a:off x="4970682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76C50D62-9687-448B-8E6C-BDE7E9EE1300}"/>
                </a:ext>
              </a:extLst>
            </p:cNvPr>
            <p:cNvSpPr/>
            <p:nvPr/>
          </p:nvSpPr>
          <p:spPr>
            <a:xfrm>
              <a:off x="5619223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D5AD5E8F-1B3E-455D-BF01-2AC79B69FCCD}"/>
                </a:ext>
              </a:extLst>
            </p:cNvPr>
            <p:cNvSpPr/>
            <p:nvPr/>
          </p:nvSpPr>
          <p:spPr>
            <a:xfrm>
              <a:off x="5023198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42A5D10C-2340-4F5B-BF9B-EC75E22416B7}"/>
                </a:ext>
              </a:extLst>
            </p:cNvPr>
            <p:cNvSpPr/>
            <p:nvPr/>
          </p:nvSpPr>
          <p:spPr>
            <a:xfrm>
              <a:off x="5297495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92A6A85F-5DAD-499B-9F5A-6DC34716644B}"/>
                </a:ext>
              </a:extLst>
            </p:cNvPr>
            <p:cNvSpPr/>
            <p:nvPr/>
          </p:nvSpPr>
          <p:spPr>
            <a:xfrm>
              <a:off x="5668200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796A1C94-A9DF-4909-A5AD-5513AC80419C}"/>
                </a:ext>
              </a:extLst>
            </p:cNvPr>
            <p:cNvSpPr/>
            <p:nvPr/>
          </p:nvSpPr>
          <p:spPr>
            <a:xfrm>
              <a:off x="5942497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9CD681B8-6567-44A2-B680-0B43B434A3ED}"/>
                </a:ext>
              </a:extLst>
            </p:cNvPr>
            <p:cNvSpPr/>
            <p:nvPr/>
          </p:nvSpPr>
          <p:spPr>
            <a:xfrm>
              <a:off x="6395976" y="3872463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42E74E30-0323-47F4-9E5B-BFF19103E5E6}"/>
                </a:ext>
              </a:extLst>
            </p:cNvPr>
            <p:cNvSpPr/>
            <p:nvPr/>
          </p:nvSpPr>
          <p:spPr>
            <a:xfrm>
              <a:off x="7788335" y="3872463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665379D5-2023-42E8-AE1F-FE795252E82F}"/>
                </a:ext>
              </a:extLst>
            </p:cNvPr>
            <p:cNvSpPr/>
            <p:nvPr/>
          </p:nvSpPr>
          <p:spPr>
            <a:xfrm>
              <a:off x="6442276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C8DB768C-5BB1-47B3-8FA1-3E444B7098F8}"/>
                </a:ext>
              </a:extLst>
            </p:cNvPr>
            <p:cNvSpPr/>
            <p:nvPr/>
          </p:nvSpPr>
          <p:spPr>
            <a:xfrm>
              <a:off x="7090817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0873B02C-10F0-45B3-B06A-6EF9ABAE630C}"/>
                </a:ext>
              </a:extLst>
            </p:cNvPr>
            <p:cNvSpPr/>
            <p:nvPr/>
          </p:nvSpPr>
          <p:spPr>
            <a:xfrm>
              <a:off x="6494792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C0EF438-B887-4D48-B277-7343A58CCA38}"/>
                </a:ext>
              </a:extLst>
            </p:cNvPr>
            <p:cNvSpPr/>
            <p:nvPr/>
          </p:nvSpPr>
          <p:spPr>
            <a:xfrm>
              <a:off x="6769089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4665F2C4-BC46-43E9-8AFA-682E08447F56}"/>
                </a:ext>
              </a:extLst>
            </p:cNvPr>
            <p:cNvSpPr/>
            <p:nvPr/>
          </p:nvSpPr>
          <p:spPr>
            <a:xfrm>
              <a:off x="7139794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32600A4C-2F87-4DB0-8EE7-D3874F1275F0}"/>
                </a:ext>
              </a:extLst>
            </p:cNvPr>
            <p:cNvSpPr/>
            <p:nvPr/>
          </p:nvSpPr>
          <p:spPr>
            <a:xfrm>
              <a:off x="7414091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EC4F34AF-45F5-4107-A595-33E91A470502}"/>
                </a:ext>
              </a:extLst>
            </p:cNvPr>
            <p:cNvSpPr/>
            <p:nvPr/>
          </p:nvSpPr>
          <p:spPr>
            <a:xfrm>
              <a:off x="7840382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CE1A89D-E8D1-4C91-8F2E-D57BD4773D8F}"/>
                </a:ext>
              </a:extLst>
            </p:cNvPr>
            <p:cNvSpPr/>
            <p:nvPr/>
          </p:nvSpPr>
          <p:spPr>
            <a:xfrm>
              <a:off x="8488923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25B8AE69-4258-46C3-B17E-57AC77F22DDE}"/>
                </a:ext>
              </a:extLst>
            </p:cNvPr>
            <p:cNvSpPr/>
            <p:nvPr/>
          </p:nvSpPr>
          <p:spPr>
            <a:xfrm>
              <a:off x="7892898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65C4DC4F-0CB6-4369-B0F9-937584887501}"/>
                </a:ext>
              </a:extLst>
            </p:cNvPr>
            <p:cNvSpPr/>
            <p:nvPr/>
          </p:nvSpPr>
          <p:spPr>
            <a:xfrm>
              <a:off x="8167195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F54D9AEC-D838-4082-B99E-F79891DCEC6B}"/>
                </a:ext>
              </a:extLst>
            </p:cNvPr>
            <p:cNvSpPr/>
            <p:nvPr/>
          </p:nvSpPr>
          <p:spPr>
            <a:xfrm>
              <a:off x="8537900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A8A75D26-AF44-49D4-BB87-959CB8F53DEA}"/>
                </a:ext>
              </a:extLst>
            </p:cNvPr>
            <p:cNvSpPr/>
            <p:nvPr/>
          </p:nvSpPr>
          <p:spPr>
            <a:xfrm>
              <a:off x="8812197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04F29C64-10FA-42F0-91CF-56318589570F}"/>
                </a:ext>
              </a:extLst>
            </p:cNvPr>
            <p:cNvSpPr/>
            <p:nvPr/>
          </p:nvSpPr>
          <p:spPr>
            <a:xfrm>
              <a:off x="601237" y="4668077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85133C07-1C11-4616-A5A0-D366A9E844D4}"/>
                </a:ext>
              </a:extLst>
            </p:cNvPr>
            <p:cNvSpPr/>
            <p:nvPr/>
          </p:nvSpPr>
          <p:spPr>
            <a:xfrm>
              <a:off x="3477619" y="4667110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1EAD6FD-990D-4FBC-A2AA-501750040E6F}"/>
                </a:ext>
              </a:extLst>
            </p:cNvPr>
            <p:cNvSpPr/>
            <p:nvPr/>
          </p:nvSpPr>
          <p:spPr>
            <a:xfrm>
              <a:off x="6354001" y="4666143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C95109E1-3D50-4143-A98B-1F4E30447F60}"/>
                </a:ext>
              </a:extLst>
            </p:cNvPr>
            <p:cNvSpPr/>
            <p:nvPr/>
          </p:nvSpPr>
          <p:spPr>
            <a:xfrm>
              <a:off x="640854" y="4709669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81E95131-6E97-467A-B108-82C340D6AD49}"/>
                </a:ext>
              </a:extLst>
            </p:cNvPr>
            <p:cNvSpPr/>
            <p:nvPr/>
          </p:nvSpPr>
          <p:spPr>
            <a:xfrm>
              <a:off x="2033213" y="4709669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D6E2A4FB-76A9-46B2-B662-9F25F99CCFAE}"/>
                </a:ext>
              </a:extLst>
            </p:cNvPr>
            <p:cNvSpPr/>
            <p:nvPr/>
          </p:nvSpPr>
          <p:spPr>
            <a:xfrm>
              <a:off x="687154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38B07F55-E3E0-4546-AAB9-485E4A03E71E}"/>
                </a:ext>
              </a:extLst>
            </p:cNvPr>
            <p:cNvSpPr/>
            <p:nvPr/>
          </p:nvSpPr>
          <p:spPr>
            <a:xfrm>
              <a:off x="1335695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353A977E-34A5-4357-B04A-B44B7C930471}"/>
                </a:ext>
              </a:extLst>
            </p:cNvPr>
            <p:cNvSpPr/>
            <p:nvPr/>
          </p:nvSpPr>
          <p:spPr>
            <a:xfrm>
              <a:off x="739670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2C495547-998D-441D-A798-A4C2B46067D1}"/>
                </a:ext>
              </a:extLst>
            </p:cNvPr>
            <p:cNvSpPr/>
            <p:nvPr/>
          </p:nvSpPr>
          <p:spPr>
            <a:xfrm>
              <a:off x="1013967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057C570A-6D76-4859-AD8A-EBDE56F0811F}"/>
                </a:ext>
              </a:extLst>
            </p:cNvPr>
            <p:cNvSpPr/>
            <p:nvPr/>
          </p:nvSpPr>
          <p:spPr>
            <a:xfrm>
              <a:off x="1384672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62489577-6F91-4C49-8945-DC081E6018E5}"/>
                </a:ext>
              </a:extLst>
            </p:cNvPr>
            <p:cNvSpPr/>
            <p:nvPr/>
          </p:nvSpPr>
          <p:spPr>
            <a:xfrm>
              <a:off x="1658969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F6CFE853-7121-468E-9001-11E29517BA6C}"/>
                </a:ext>
              </a:extLst>
            </p:cNvPr>
            <p:cNvSpPr/>
            <p:nvPr/>
          </p:nvSpPr>
          <p:spPr>
            <a:xfrm>
              <a:off x="2085260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1FDB2D44-FA5C-47CA-B3AE-E5E3FD19E80A}"/>
                </a:ext>
              </a:extLst>
            </p:cNvPr>
            <p:cNvSpPr/>
            <p:nvPr/>
          </p:nvSpPr>
          <p:spPr>
            <a:xfrm>
              <a:off x="2733801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3A25B9CF-F7AD-4B1D-89F4-959C1043FE40}"/>
                </a:ext>
              </a:extLst>
            </p:cNvPr>
            <p:cNvSpPr/>
            <p:nvPr/>
          </p:nvSpPr>
          <p:spPr>
            <a:xfrm>
              <a:off x="2137776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CFEB62E6-27AF-42F0-A16D-E4C39128A01E}"/>
                </a:ext>
              </a:extLst>
            </p:cNvPr>
            <p:cNvSpPr/>
            <p:nvPr/>
          </p:nvSpPr>
          <p:spPr>
            <a:xfrm>
              <a:off x="2412073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249151EC-0255-48DB-A9B5-A8BBC7470E4D}"/>
                </a:ext>
              </a:extLst>
            </p:cNvPr>
            <p:cNvSpPr/>
            <p:nvPr/>
          </p:nvSpPr>
          <p:spPr>
            <a:xfrm>
              <a:off x="2782778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AA1B6A9A-F780-4F34-9B47-050172CC1B23}"/>
                </a:ext>
              </a:extLst>
            </p:cNvPr>
            <p:cNvSpPr/>
            <p:nvPr/>
          </p:nvSpPr>
          <p:spPr>
            <a:xfrm>
              <a:off x="3057075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E0835900-5DB3-40AD-844A-94970CCC4F98}"/>
                </a:ext>
              </a:extLst>
            </p:cNvPr>
            <p:cNvSpPr/>
            <p:nvPr/>
          </p:nvSpPr>
          <p:spPr>
            <a:xfrm>
              <a:off x="3520061" y="4705070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BB15BDA8-21E2-4204-BA3A-403701D030E8}"/>
                </a:ext>
              </a:extLst>
            </p:cNvPr>
            <p:cNvSpPr/>
            <p:nvPr/>
          </p:nvSpPr>
          <p:spPr>
            <a:xfrm>
              <a:off x="4912420" y="4705070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C6AAE12D-E762-4F21-A6B5-C072CF8499AE}"/>
                </a:ext>
              </a:extLst>
            </p:cNvPr>
            <p:cNvSpPr/>
            <p:nvPr/>
          </p:nvSpPr>
          <p:spPr>
            <a:xfrm>
              <a:off x="3566361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207FB94C-E7E8-46C5-8C72-0E11FF81D28B}"/>
                </a:ext>
              </a:extLst>
            </p:cNvPr>
            <p:cNvSpPr/>
            <p:nvPr/>
          </p:nvSpPr>
          <p:spPr>
            <a:xfrm>
              <a:off x="4214902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F5E33E9E-C11B-4EAF-A6E7-88B11FC2872B}"/>
                </a:ext>
              </a:extLst>
            </p:cNvPr>
            <p:cNvSpPr/>
            <p:nvPr/>
          </p:nvSpPr>
          <p:spPr>
            <a:xfrm>
              <a:off x="3618877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B15F4380-472C-4976-815D-4537D7B7F8B6}"/>
                </a:ext>
              </a:extLst>
            </p:cNvPr>
            <p:cNvSpPr/>
            <p:nvPr/>
          </p:nvSpPr>
          <p:spPr>
            <a:xfrm>
              <a:off x="3893174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CA6C9736-5D5A-4693-A928-5E6FA7093503}"/>
                </a:ext>
              </a:extLst>
            </p:cNvPr>
            <p:cNvSpPr/>
            <p:nvPr/>
          </p:nvSpPr>
          <p:spPr>
            <a:xfrm>
              <a:off x="4263879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48053EAA-E544-4E81-9077-AA669FD4FBE7}"/>
                </a:ext>
              </a:extLst>
            </p:cNvPr>
            <p:cNvSpPr/>
            <p:nvPr/>
          </p:nvSpPr>
          <p:spPr>
            <a:xfrm>
              <a:off x="4538176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C2D46316-4451-48E0-A846-8DAEB36FC33E}"/>
                </a:ext>
              </a:extLst>
            </p:cNvPr>
            <p:cNvSpPr/>
            <p:nvPr/>
          </p:nvSpPr>
          <p:spPr>
            <a:xfrm>
              <a:off x="4964467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C30FB3F7-544C-4EA6-BC76-814A46E85827}"/>
                </a:ext>
              </a:extLst>
            </p:cNvPr>
            <p:cNvSpPr/>
            <p:nvPr/>
          </p:nvSpPr>
          <p:spPr>
            <a:xfrm>
              <a:off x="5613008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86851255-EA4F-4AD5-BE02-400C8EFABF43}"/>
                </a:ext>
              </a:extLst>
            </p:cNvPr>
            <p:cNvSpPr/>
            <p:nvPr/>
          </p:nvSpPr>
          <p:spPr>
            <a:xfrm>
              <a:off x="5016983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BA1D561-3CD2-46EE-B009-B95C5589EF07}"/>
                </a:ext>
              </a:extLst>
            </p:cNvPr>
            <p:cNvSpPr/>
            <p:nvPr/>
          </p:nvSpPr>
          <p:spPr>
            <a:xfrm>
              <a:off x="5291280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CEA54E82-9EF6-40FB-8AA5-329691D068D9}"/>
                </a:ext>
              </a:extLst>
            </p:cNvPr>
            <p:cNvSpPr/>
            <p:nvPr/>
          </p:nvSpPr>
          <p:spPr>
            <a:xfrm>
              <a:off x="5661985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E9975D23-2B5F-40B0-BA62-3C2659C9A6A7}"/>
                </a:ext>
              </a:extLst>
            </p:cNvPr>
            <p:cNvSpPr/>
            <p:nvPr/>
          </p:nvSpPr>
          <p:spPr>
            <a:xfrm>
              <a:off x="5936282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9614E7F3-F36C-416B-ABE6-8AA22320D775}"/>
                </a:ext>
              </a:extLst>
            </p:cNvPr>
            <p:cNvSpPr/>
            <p:nvPr/>
          </p:nvSpPr>
          <p:spPr>
            <a:xfrm>
              <a:off x="6389761" y="4720045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D6489129-F738-430C-9420-DA3A7858D168}"/>
                </a:ext>
              </a:extLst>
            </p:cNvPr>
            <p:cNvSpPr/>
            <p:nvPr/>
          </p:nvSpPr>
          <p:spPr>
            <a:xfrm>
              <a:off x="7782120" y="4720045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83F83DD9-2AB0-4430-AB2C-34863933402D}"/>
                </a:ext>
              </a:extLst>
            </p:cNvPr>
            <p:cNvSpPr/>
            <p:nvPr/>
          </p:nvSpPr>
          <p:spPr>
            <a:xfrm>
              <a:off x="6436061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3FD15129-2844-4D8F-AA2E-06702505F33D}"/>
                </a:ext>
              </a:extLst>
            </p:cNvPr>
            <p:cNvSpPr/>
            <p:nvPr/>
          </p:nvSpPr>
          <p:spPr>
            <a:xfrm>
              <a:off x="7084602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EAAAE280-7FF5-4BB5-860A-2BC8405BEA09}"/>
                </a:ext>
              </a:extLst>
            </p:cNvPr>
            <p:cNvSpPr/>
            <p:nvPr/>
          </p:nvSpPr>
          <p:spPr>
            <a:xfrm>
              <a:off x="6488577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1B9AD1EA-9928-4725-A400-7BC5B6CBFC60}"/>
                </a:ext>
              </a:extLst>
            </p:cNvPr>
            <p:cNvSpPr/>
            <p:nvPr/>
          </p:nvSpPr>
          <p:spPr>
            <a:xfrm>
              <a:off x="6762874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E1BF9189-6A24-45F2-9574-C6A670E43725}"/>
                </a:ext>
              </a:extLst>
            </p:cNvPr>
            <p:cNvSpPr/>
            <p:nvPr/>
          </p:nvSpPr>
          <p:spPr>
            <a:xfrm>
              <a:off x="7133579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4310BEAA-911E-44A6-BE89-E877A8D5FC04}"/>
                </a:ext>
              </a:extLst>
            </p:cNvPr>
            <p:cNvSpPr/>
            <p:nvPr/>
          </p:nvSpPr>
          <p:spPr>
            <a:xfrm>
              <a:off x="7407876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AE569A7B-FEC4-42D4-A669-49AEE999C9EE}"/>
                </a:ext>
              </a:extLst>
            </p:cNvPr>
            <p:cNvSpPr/>
            <p:nvPr/>
          </p:nvSpPr>
          <p:spPr>
            <a:xfrm>
              <a:off x="7834167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12D073A1-7D48-4241-992B-5C2C5B209438}"/>
                </a:ext>
              </a:extLst>
            </p:cNvPr>
            <p:cNvSpPr/>
            <p:nvPr/>
          </p:nvSpPr>
          <p:spPr>
            <a:xfrm>
              <a:off x="8482708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80D104C7-A0CE-4BDF-93AB-876EE19F0483}"/>
                </a:ext>
              </a:extLst>
            </p:cNvPr>
            <p:cNvSpPr/>
            <p:nvPr/>
          </p:nvSpPr>
          <p:spPr>
            <a:xfrm>
              <a:off x="7886683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D980A95-139B-4702-892C-BE678AA9EDFA}"/>
                </a:ext>
              </a:extLst>
            </p:cNvPr>
            <p:cNvSpPr/>
            <p:nvPr/>
          </p:nvSpPr>
          <p:spPr>
            <a:xfrm>
              <a:off x="8160980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2B30073B-8CD7-454F-8C58-D7043A0BC95C}"/>
                </a:ext>
              </a:extLst>
            </p:cNvPr>
            <p:cNvSpPr/>
            <p:nvPr/>
          </p:nvSpPr>
          <p:spPr>
            <a:xfrm>
              <a:off x="8531685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7371D401-D13F-4FBB-8D6B-D185CE853732}"/>
                </a:ext>
              </a:extLst>
            </p:cNvPr>
            <p:cNvSpPr/>
            <p:nvPr/>
          </p:nvSpPr>
          <p:spPr>
            <a:xfrm>
              <a:off x="8805982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AA7F1D22-CDA2-450D-99F1-B75B65DA5FCD}"/>
                </a:ext>
              </a:extLst>
            </p:cNvPr>
            <p:cNvSpPr/>
            <p:nvPr/>
          </p:nvSpPr>
          <p:spPr>
            <a:xfrm>
              <a:off x="595022" y="5534949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B00F03C3-373E-4191-9CBA-BA520865A707}"/>
                </a:ext>
              </a:extLst>
            </p:cNvPr>
            <p:cNvSpPr/>
            <p:nvPr/>
          </p:nvSpPr>
          <p:spPr>
            <a:xfrm>
              <a:off x="3471404" y="5533982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CEAC1D2C-A089-4DCF-B7A2-D6D0F3091B5F}"/>
                </a:ext>
              </a:extLst>
            </p:cNvPr>
            <p:cNvSpPr/>
            <p:nvPr/>
          </p:nvSpPr>
          <p:spPr>
            <a:xfrm>
              <a:off x="6347786" y="5533015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DD5F5722-46F4-4711-A1D5-F09F6F881722}"/>
                </a:ext>
              </a:extLst>
            </p:cNvPr>
            <p:cNvSpPr/>
            <p:nvPr/>
          </p:nvSpPr>
          <p:spPr>
            <a:xfrm>
              <a:off x="634639" y="5576541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58331700-3456-4D94-B2B8-257697D1BD60}"/>
                </a:ext>
              </a:extLst>
            </p:cNvPr>
            <p:cNvSpPr/>
            <p:nvPr/>
          </p:nvSpPr>
          <p:spPr>
            <a:xfrm>
              <a:off x="2026998" y="5576541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FE874F67-45FD-4F42-BE09-60A5D095D29B}"/>
                </a:ext>
              </a:extLst>
            </p:cNvPr>
            <p:cNvSpPr/>
            <p:nvPr/>
          </p:nvSpPr>
          <p:spPr>
            <a:xfrm>
              <a:off x="680939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4363CB00-BA63-4ACA-BD9B-6682A0A2F242}"/>
                </a:ext>
              </a:extLst>
            </p:cNvPr>
            <p:cNvSpPr/>
            <p:nvPr/>
          </p:nvSpPr>
          <p:spPr>
            <a:xfrm>
              <a:off x="1329480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5CAB8472-75C1-4F63-8785-53552F7CFD90}"/>
                </a:ext>
              </a:extLst>
            </p:cNvPr>
            <p:cNvSpPr/>
            <p:nvPr/>
          </p:nvSpPr>
          <p:spPr>
            <a:xfrm>
              <a:off x="733455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153077ED-C5F8-4B9D-83E2-6F167241A435}"/>
                </a:ext>
              </a:extLst>
            </p:cNvPr>
            <p:cNvSpPr/>
            <p:nvPr/>
          </p:nvSpPr>
          <p:spPr>
            <a:xfrm>
              <a:off x="1007752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756E12DB-76E7-4889-A5C9-4584FC873E8B}"/>
                </a:ext>
              </a:extLst>
            </p:cNvPr>
            <p:cNvSpPr/>
            <p:nvPr/>
          </p:nvSpPr>
          <p:spPr>
            <a:xfrm>
              <a:off x="1378457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34FB133E-B98F-4633-9896-56FDFB90E08C}"/>
                </a:ext>
              </a:extLst>
            </p:cNvPr>
            <p:cNvSpPr/>
            <p:nvPr/>
          </p:nvSpPr>
          <p:spPr>
            <a:xfrm>
              <a:off x="1652754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49E15230-7174-4D3F-9A5A-1F5F3E1A7E1E}"/>
                </a:ext>
              </a:extLst>
            </p:cNvPr>
            <p:cNvSpPr/>
            <p:nvPr/>
          </p:nvSpPr>
          <p:spPr>
            <a:xfrm>
              <a:off x="2079045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6734ABB6-9D5D-45F1-BEC1-60292C79F3D5}"/>
                </a:ext>
              </a:extLst>
            </p:cNvPr>
            <p:cNvSpPr/>
            <p:nvPr/>
          </p:nvSpPr>
          <p:spPr>
            <a:xfrm>
              <a:off x="2727586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C1591EFD-CA5D-4180-803B-BD7BEF40C245}"/>
                </a:ext>
              </a:extLst>
            </p:cNvPr>
            <p:cNvSpPr/>
            <p:nvPr/>
          </p:nvSpPr>
          <p:spPr>
            <a:xfrm>
              <a:off x="2131561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21944681-AE8A-4742-A9E8-6000DD94931D}"/>
                </a:ext>
              </a:extLst>
            </p:cNvPr>
            <p:cNvSpPr/>
            <p:nvPr/>
          </p:nvSpPr>
          <p:spPr>
            <a:xfrm>
              <a:off x="2405858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BCFCC618-FF11-4E63-AD70-81964A3660C2}"/>
                </a:ext>
              </a:extLst>
            </p:cNvPr>
            <p:cNvSpPr/>
            <p:nvPr/>
          </p:nvSpPr>
          <p:spPr>
            <a:xfrm>
              <a:off x="2776563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B5243EC7-7B58-4DFB-9B7A-66C12A5FA9BA}"/>
                </a:ext>
              </a:extLst>
            </p:cNvPr>
            <p:cNvSpPr/>
            <p:nvPr/>
          </p:nvSpPr>
          <p:spPr>
            <a:xfrm>
              <a:off x="3050860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C7A6D720-AF5C-4E63-B179-67660E80A04D}"/>
                </a:ext>
              </a:extLst>
            </p:cNvPr>
            <p:cNvSpPr/>
            <p:nvPr/>
          </p:nvSpPr>
          <p:spPr>
            <a:xfrm>
              <a:off x="3513846" y="5571942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AAC3B8D-6E8D-4649-8FBC-CF4A02E1CB4F}"/>
                </a:ext>
              </a:extLst>
            </p:cNvPr>
            <p:cNvSpPr/>
            <p:nvPr/>
          </p:nvSpPr>
          <p:spPr>
            <a:xfrm>
              <a:off x="4906205" y="5571942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4CCD4F73-AA45-4FFD-8C17-329161F12738}"/>
                </a:ext>
              </a:extLst>
            </p:cNvPr>
            <p:cNvSpPr/>
            <p:nvPr/>
          </p:nvSpPr>
          <p:spPr>
            <a:xfrm>
              <a:off x="3560146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0E882F31-44D9-4782-8AA8-00F6D198DA03}"/>
                </a:ext>
              </a:extLst>
            </p:cNvPr>
            <p:cNvSpPr/>
            <p:nvPr/>
          </p:nvSpPr>
          <p:spPr>
            <a:xfrm>
              <a:off x="4208687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CF1E6AC0-7007-4061-A954-E27DD25E7AEE}"/>
                </a:ext>
              </a:extLst>
            </p:cNvPr>
            <p:cNvSpPr/>
            <p:nvPr/>
          </p:nvSpPr>
          <p:spPr>
            <a:xfrm>
              <a:off x="3612662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CB778286-8FA5-42AC-B44B-97E7A53D3B56}"/>
                </a:ext>
              </a:extLst>
            </p:cNvPr>
            <p:cNvSpPr/>
            <p:nvPr/>
          </p:nvSpPr>
          <p:spPr>
            <a:xfrm>
              <a:off x="3886959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51874F5-FDDF-40EF-A6AA-71275362EFB6}"/>
                </a:ext>
              </a:extLst>
            </p:cNvPr>
            <p:cNvSpPr/>
            <p:nvPr/>
          </p:nvSpPr>
          <p:spPr>
            <a:xfrm>
              <a:off x="4257664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D54A66DB-63BC-4622-B7A5-52297094FA82}"/>
                </a:ext>
              </a:extLst>
            </p:cNvPr>
            <p:cNvSpPr/>
            <p:nvPr/>
          </p:nvSpPr>
          <p:spPr>
            <a:xfrm>
              <a:off x="4531961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A3B9A337-D9FD-4F45-AE4A-F63BF9AB1495}"/>
                </a:ext>
              </a:extLst>
            </p:cNvPr>
            <p:cNvSpPr/>
            <p:nvPr/>
          </p:nvSpPr>
          <p:spPr>
            <a:xfrm>
              <a:off x="4958252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78FCC476-00B3-4B42-BB1A-D53F19F781A7}"/>
                </a:ext>
              </a:extLst>
            </p:cNvPr>
            <p:cNvSpPr/>
            <p:nvPr/>
          </p:nvSpPr>
          <p:spPr>
            <a:xfrm>
              <a:off x="5606793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7AC74E4E-6556-4CD9-8B51-295D80A67739}"/>
                </a:ext>
              </a:extLst>
            </p:cNvPr>
            <p:cNvSpPr/>
            <p:nvPr/>
          </p:nvSpPr>
          <p:spPr>
            <a:xfrm>
              <a:off x="5010768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9D14678-6AC7-40D2-A95E-CBAD92DCB2B9}"/>
                </a:ext>
              </a:extLst>
            </p:cNvPr>
            <p:cNvSpPr/>
            <p:nvPr/>
          </p:nvSpPr>
          <p:spPr>
            <a:xfrm>
              <a:off x="5285065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CE3B5910-D16A-4BDB-90C1-8B78C0BC37F7}"/>
                </a:ext>
              </a:extLst>
            </p:cNvPr>
            <p:cNvSpPr/>
            <p:nvPr/>
          </p:nvSpPr>
          <p:spPr>
            <a:xfrm>
              <a:off x="5655770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6710942E-3C2A-4451-8E62-6BA3FFA91E0A}"/>
                </a:ext>
              </a:extLst>
            </p:cNvPr>
            <p:cNvSpPr/>
            <p:nvPr/>
          </p:nvSpPr>
          <p:spPr>
            <a:xfrm>
              <a:off x="5930067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58D5F18C-45BF-42D1-8CA3-47B0FF80614F}"/>
                </a:ext>
              </a:extLst>
            </p:cNvPr>
            <p:cNvSpPr/>
            <p:nvPr/>
          </p:nvSpPr>
          <p:spPr>
            <a:xfrm>
              <a:off x="6383546" y="558691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D9C228CC-A842-42CE-AD14-ADACBB58FE8F}"/>
                </a:ext>
              </a:extLst>
            </p:cNvPr>
            <p:cNvSpPr/>
            <p:nvPr/>
          </p:nvSpPr>
          <p:spPr>
            <a:xfrm>
              <a:off x="7775905" y="558691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70FFAFB7-093D-4192-AD19-FE6DF92681C2}"/>
                </a:ext>
              </a:extLst>
            </p:cNvPr>
            <p:cNvSpPr/>
            <p:nvPr/>
          </p:nvSpPr>
          <p:spPr>
            <a:xfrm>
              <a:off x="6429846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65183078-9256-4DD4-BD15-9D909DD51F3F}"/>
                </a:ext>
              </a:extLst>
            </p:cNvPr>
            <p:cNvSpPr/>
            <p:nvPr/>
          </p:nvSpPr>
          <p:spPr>
            <a:xfrm>
              <a:off x="7078387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D5339B82-3D53-4843-BDCF-8130A37A647C}"/>
                </a:ext>
              </a:extLst>
            </p:cNvPr>
            <p:cNvSpPr/>
            <p:nvPr/>
          </p:nvSpPr>
          <p:spPr>
            <a:xfrm>
              <a:off x="6482362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BB428DD3-C338-43CC-A467-9E05B07955EE}"/>
                </a:ext>
              </a:extLst>
            </p:cNvPr>
            <p:cNvSpPr/>
            <p:nvPr/>
          </p:nvSpPr>
          <p:spPr>
            <a:xfrm>
              <a:off x="6756659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57A43A93-6DAC-423C-BBC2-3A5F5C3BD69E}"/>
                </a:ext>
              </a:extLst>
            </p:cNvPr>
            <p:cNvSpPr/>
            <p:nvPr/>
          </p:nvSpPr>
          <p:spPr>
            <a:xfrm>
              <a:off x="7127364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681AEFC5-8096-4449-AC37-E8B5AD7B8EC1}"/>
                </a:ext>
              </a:extLst>
            </p:cNvPr>
            <p:cNvSpPr/>
            <p:nvPr/>
          </p:nvSpPr>
          <p:spPr>
            <a:xfrm>
              <a:off x="7401661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0650645E-1E10-4A33-BA68-5F7FE0C57D8A}"/>
                </a:ext>
              </a:extLst>
            </p:cNvPr>
            <p:cNvSpPr/>
            <p:nvPr/>
          </p:nvSpPr>
          <p:spPr>
            <a:xfrm>
              <a:off x="7827952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34C0A65F-0EE0-4799-9E8E-C32C0EED774B}"/>
                </a:ext>
              </a:extLst>
            </p:cNvPr>
            <p:cNvSpPr/>
            <p:nvPr/>
          </p:nvSpPr>
          <p:spPr>
            <a:xfrm>
              <a:off x="8476493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19A57697-7175-4170-8024-35FA646BFBD2}"/>
                </a:ext>
              </a:extLst>
            </p:cNvPr>
            <p:cNvSpPr/>
            <p:nvPr/>
          </p:nvSpPr>
          <p:spPr>
            <a:xfrm>
              <a:off x="7880468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ED2C4C23-1FC9-4206-853C-A0DDDE9110A2}"/>
                </a:ext>
              </a:extLst>
            </p:cNvPr>
            <p:cNvSpPr/>
            <p:nvPr/>
          </p:nvSpPr>
          <p:spPr>
            <a:xfrm>
              <a:off x="8154765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C4F8E760-B638-4229-ACB1-1763C743A17D}"/>
                </a:ext>
              </a:extLst>
            </p:cNvPr>
            <p:cNvSpPr/>
            <p:nvPr/>
          </p:nvSpPr>
          <p:spPr>
            <a:xfrm>
              <a:off x="8525470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719D5819-8051-482D-BC22-6A2C9CBA321D}"/>
                </a:ext>
              </a:extLst>
            </p:cNvPr>
            <p:cNvSpPr/>
            <p:nvPr/>
          </p:nvSpPr>
          <p:spPr>
            <a:xfrm>
              <a:off x="8799767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0DB9BF31-9E81-4150-90C2-BFC89676A31C}"/>
              </a:ext>
            </a:extLst>
          </p:cNvPr>
          <p:cNvSpPr/>
          <p:nvPr/>
        </p:nvSpPr>
        <p:spPr>
          <a:xfrm>
            <a:off x="7958129" y="16055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699DF4A0-7CDF-4E24-BC44-3AEC0A07C6E5}"/>
              </a:ext>
            </a:extLst>
          </p:cNvPr>
          <p:cNvSpPr/>
          <p:nvPr/>
        </p:nvSpPr>
        <p:spPr>
          <a:xfrm>
            <a:off x="8286079" y="16055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9D46D0BA-C4F3-4C23-8923-6F24928FB1F6}"/>
              </a:ext>
            </a:extLst>
          </p:cNvPr>
          <p:cNvSpPr/>
          <p:nvPr/>
        </p:nvSpPr>
        <p:spPr>
          <a:xfrm>
            <a:off x="8614029" y="16055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D851D9F4-4FC4-42CF-99F3-9C150AED49FB}"/>
              </a:ext>
            </a:extLst>
          </p:cNvPr>
          <p:cNvSpPr/>
          <p:nvPr/>
        </p:nvSpPr>
        <p:spPr>
          <a:xfrm>
            <a:off x="8941979" y="16055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AAE2C297-F1AD-4ADD-A956-3CFFFB1C5CC9}"/>
              </a:ext>
            </a:extLst>
          </p:cNvPr>
          <p:cNvSpPr/>
          <p:nvPr/>
        </p:nvSpPr>
        <p:spPr>
          <a:xfrm>
            <a:off x="7958129" y="19334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9610E1F8-7669-4E84-B9A2-2529E5052EDA}"/>
              </a:ext>
            </a:extLst>
          </p:cNvPr>
          <p:cNvSpPr/>
          <p:nvPr/>
        </p:nvSpPr>
        <p:spPr>
          <a:xfrm>
            <a:off x="8286079" y="19334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9455A455-71F6-424F-A94D-A7B1AB1F2A93}"/>
              </a:ext>
            </a:extLst>
          </p:cNvPr>
          <p:cNvSpPr/>
          <p:nvPr/>
        </p:nvSpPr>
        <p:spPr>
          <a:xfrm>
            <a:off x="8614029" y="19334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183C2989-F8A8-4CD7-92EF-AEFE2A7210D6}"/>
              </a:ext>
            </a:extLst>
          </p:cNvPr>
          <p:cNvSpPr/>
          <p:nvPr/>
        </p:nvSpPr>
        <p:spPr>
          <a:xfrm>
            <a:off x="8941979" y="19334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E1E7D9D8-F39E-4EC7-AF4D-56C709C0DC18}"/>
              </a:ext>
            </a:extLst>
          </p:cNvPr>
          <p:cNvSpPr/>
          <p:nvPr/>
        </p:nvSpPr>
        <p:spPr>
          <a:xfrm>
            <a:off x="7958129" y="22614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33E03D96-8685-43E4-BA1F-72005AC6ABAA}"/>
              </a:ext>
            </a:extLst>
          </p:cNvPr>
          <p:cNvSpPr/>
          <p:nvPr/>
        </p:nvSpPr>
        <p:spPr>
          <a:xfrm>
            <a:off x="8286079" y="22614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7B5E266F-E06C-474F-9C58-15B993D7573D}"/>
              </a:ext>
            </a:extLst>
          </p:cNvPr>
          <p:cNvSpPr/>
          <p:nvPr/>
        </p:nvSpPr>
        <p:spPr>
          <a:xfrm>
            <a:off x="8614029" y="22614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B3A46936-036B-4DB8-8F78-072FF9FCEAAA}"/>
              </a:ext>
            </a:extLst>
          </p:cNvPr>
          <p:cNvSpPr/>
          <p:nvPr/>
        </p:nvSpPr>
        <p:spPr>
          <a:xfrm>
            <a:off x="8941979" y="22614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D4E7E433-9731-4CB5-A428-73EA380B19C0}"/>
              </a:ext>
            </a:extLst>
          </p:cNvPr>
          <p:cNvSpPr/>
          <p:nvPr/>
        </p:nvSpPr>
        <p:spPr>
          <a:xfrm>
            <a:off x="7958129" y="25893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2C7F9F6B-AC1C-4F0E-A0D7-CD9116403505}"/>
              </a:ext>
            </a:extLst>
          </p:cNvPr>
          <p:cNvSpPr/>
          <p:nvPr/>
        </p:nvSpPr>
        <p:spPr>
          <a:xfrm>
            <a:off x="8286079" y="25893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FB67E512-CEFE-49C8-A8A4-7C5379718F23}"/>
              </a:ext>
            </a:extLst>
          </p:cNvPr>
          <p:cNvSpPr/>
          <p:nvPr/>
        </p:nvSpPr>
        <p:spPr>
          <a:xfrm>
            <a:off x="8614029" y="25893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89EDEE1F-E57F-4651-B0D0-8F499EC7357E}"/>
              </a:ext>
            </a:extLst>
          </p:cNvPr>
          <p:cNvSpPr/>
          <p:nvPr/>
        </p:nvSpPr>
        <p:spPr>
          <a:xfrm>
            <a:off x="8941979" y="25893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A5D4CCEE-8C58-4132-9FE8-30474603D33B}"/>
              </a:ext>
            </a:extLst>
          </p:cNvPr>
          <p:cNvSpPr/>
          <p:nvPr/>
        </p:nvSpPr>
        <p:spPr>
          <a:xfrm>
            <a:off x="8602451" y="1607733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59E11FC1-76D7-425D-99EC-AF92F97E92B0}"/>
              </a:ext>
            </a:extLst>
          </p:cNvPr>
          <p:cNvSpPr/>
          <p:nvPr/>
        </p:nvSpPr>
        <p:spPr>
          <a:xfrm>
            <a:off x="9460094" y="16106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5DD8BED3-CD4F-4E54-BC93-D03F357F53BF}"/>
              </a:ext>
            </a:extLst>
          </p:cNvPr>
          <p:cNvSpPr/>
          <p:nvPr/>
        </p:nvSpPr>
        <p:spPr>
          <a:xfrm>
            <a:off x="9788044" y="16106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18EBED5B-DBC8-4DFF-8478-E4FD80A54A14}"/>
              </a:ext>
            </a:extLst>
          </p:cNvPr>
          <p:cNvSpPr/>
          <p:nvPr/>
        </p:nvSpPr>
        <p:spPr>
          <a:xfrm>
            <a:off x="10115994" y="16106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571BA82C-9D87-465B-B4C8-900D2A533087}"/>
              </a:ext>
            </a:extLst>
          </p:cNvPr>
          <p:cNvSpPr/>
          <p:nvPr/>
        </p:nvSpPr>
        <p:spPr>
          <a:xfrm>
            <a:off x="10443944" y="16106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CF6B90DF-8053-4F1D-9E7D-F90CBCF49D36}"/>
              </a:ext>
            </a:extLst>
          </p:cNvPr>
          <p:cNvSpPr/>
          <p:nvPr/>
        </p:nvSpPr>
        <p:spPr>
          <a:xfrm>
            <a:off x="9460094" y="19385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298330C6-0B26-44B4-9105-02E82F656B41}"/>
              </a:ext>
            </a:extLst>
          </p:cNvPr>
          <p:cNvSpPr/>
          <p:nvPr/>
        </p:nvSpPr>
        <p:spPr>
          <a:xfrm>
            <a:off x="9788044" y="19385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599D7EBC-C564-4360-914F-6E3BF30D0055}"/>
              </a:ext>
            </a:extLst>
          </p:cNvPr>
          <p:cNvSpPr/>
          <p:nvPr/>
        </p:nvSpPr>
        <p:spPr>
          <a:xfrm>
            <a:off x="10115994" y="19385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5553C4AA-912A-4E44-9DEA-09A52E4FBEA7}"/>
              </a:ext>
            </a:extLst>
          </p:cNvPr>
          <p:cNvSpPr/>
          <p:nvPr/>
        </p:nvSpPr>
        <p:spPr>
          <a:xfrm>
            <a:off x="10443944" y="19385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E0AA6BE8-48D8-453D-A670-DD00F00E4A82}"/>
              </a:ext>
            </a:extLst>
          </p:cNvPr>
          <p:cNvSpPr/>
          <p:nvPr/>
        </p:nvSpPr>
        <p:spPr>
          <a:xfrm>
            <a:off x="9460094" y="22665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9CE30BAC-6F2A-4C43-89B5-6E879038DBED}"/>
              </a:ext>
            </a:extLst>
          </p:cNvPr>
          <p:cNvSpPr/>
          <p:nvPr/>
        </p:nvSpPr>
        <p:spPr>
          <a:xfrm>
            <a:off x="9788044" y="22665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99756067-F612-4237-9AC7-84874BC6C272}"/>
              </a:ext>
            </a:extLst>
          </p:cNvPr>
          <p:cNvSpPr/>
          <p:nvPr/>
        </p:nvSpPr>
        <p:spPr>
          <a:xfrm>
            <a:off x="10115994" y="22665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B3BB2C5C-968C-4C6E-8847-FBAED955B5D0}"/>
              </a:ext>
            </a:extLst>
          </p:cNvPr>
          <p:cNvSpPr/>
          <p:nvPr/>
        </p:nvSpPr>
        <p:spPr>
          <a:xfrm>
            <a:off x="10443944" y="226650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5C5980CB-030B-4A3D-A53E-369C0DA90540}"/>
              </a:ext>
            </a:extLst>
          </p:cNvPr>
          <p:cNvSpPr/>
          <p:nvPr/>
        </p:nvSpPr>
        <p:spPr>
          <a:xfrm>
            <a:off x="9460094" y="25944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16507D9B-8B16-4627-BC7F-81005755FC47}"/>
              </a:ext>
            </a:extLst>
          </p:cNvPr>
          <p:cNvSpPr/>
          <p:nvPr/>
        </p:nvSpPr>
        <p:spPr>
          <a:xfrm>
            <a:off x="9788044" y="25944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5447537B-9405-4F1F-946A-A727ECBA4BD9}"/>
              </a:ext>
            </a:extLst>
          </p:cNvPr>
          <p:cNvSpPr/>
          <p:nvPr/>
        </p:nvSpPr>
        <p:spPr>
          <a:xfrm>
            <a:off x="10115994" y="25944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BA279280-2A15-42AF-A01F-52A9C9CB7871}"/>
              </a:ext>
            </a:extLst>
          </p:cNvPr>
          <p:cNvSpPr/>
          <p:nvPr/>
        </p:nvSpPr>
        <p:spPr>
          <a:xfrm>
            <a:off x="10443944" y="259445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30F29FFF-D1E6-4F08-A0B3-847130CD011D}"/>
              </a:ext>
            </a:extLst>
          </p:cNvPr>
          <p:cNvSpPr/>
          <p:nvPr/>
        </p:nvSpPr>
        <p:spPr>
          <a:xfrm>
            <a:off x="10104416" y="1612805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088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78734" y="931945"/>
            <a:ext cx="5339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B24-200D-4507-B396-99BF6332780B}"/>
              </a:ext>
            </a:extLst>
          </p:cNvPr>
          <p:cNvSpPr txBox="1"/>
          <p:nvPr/>
        </p:nvSpPr>
        <p:spPr>
          <a:xfrm>
            <a:off x="2252287" y="5258166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BC7EBC-607E-4E58-9CAE-98C5A3C88BEB}"/>
              </a:ext>
            </a:extLst>
          </p:cNvPr>
          <p:cNvSpPr txBox="1"/>
          <p:nvPr/>
        </p:nvSpPr>
        <p:spPr>
          <a:xfrm>
            <a:off x="244640" y="24752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9120216-F2BC-4AF8-9997-146D9979792F}"/>
              </a:ext>
            </a:extLst>
          </p:cNvPr>
          <p:cNvSpPr txBox="1"/>
          <p:nvPr/>
        </p:nvSpPr>
        <p:spPr>
          <a:xfrm>
            <a:off x="6562034" y="251731"/>
            <a:ext cx="2694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BD8C550-BF48-4505-9BD7-6CC3C8815989}"/>
              </a:ext>
            </a:extLst>
          </p:cNvPr>
          <p:cNvSpPr txBox="1"/>
          <p:nvPr/>
        </p:nvSpPr>
        <p:spPr>
          <a:xfrm>
            <a:off x="6854408" y="748449"/>
            <a:ext cx="2096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*2*2)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7D3CAA0-A5C3-4031-99A2-99AE978FD386}"/>
              </a:ext>
            </a:extLst>
          </p:cNvPr>
          <p:cNvCxnSpPr/>
          <p:nvPr/>
        </p:nvCxnSpPr>
        <p:spPr>
          <a:xfrm>
            <a:off x="6903696" y="589744"/>
            <a:ext cx="442444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11169FF-F794-4573-A123-38033255C159}"/>
              </a:ext>
            </a:extLst>
          </p:cNvPr>
          <p:cNvCxnSpPr>
            <a:cxnSpLocks/>
          </p:cNvCxnSpPr>
          <p:nvPr/>
        </p:nvCxnSpPr>
        <p:spPr>
          <a:xfrm>
            <a:off x="7299841" y="583156"/>
            <a:ext cx="23150" cy="23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00356875-8AAF-4ABC-AFE7-3B4E0DD22615}"/>
              </a:ext>
            </a:extLst>
          </p:cNvPr>
          <p:cNvCxnSpPr>
            <a:cxnSpLocks/>
          </p:cNvCxnSpPr>
          <p:nvPr/>
        </p:nvCxnSpPr>
        <p:spPr>
          <a:xfrm flipH="1">
            <a:off x="7346140" y="589744"/>
            <a:ext cx="341663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FD9F7241-BDED-4D4E-A931-AA8ED1B559C3}"/>
              </a:ext>
            </a:extLst>
          </p:cNvPr>
          <p:cNvCxnSpPr/>
          <p:nvPr/>
        </p:nvCxnSpPr>
        <p:spPr>
          <a:xfrm>
            <a:off x="8131316" y="605943"/>
            <a:ext cx="442444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49764DC9-854D-4BE0-AC7A-BC4177C93B83}"/>
              </a:ext>
            </a:extLst>
          </p:cNvPr>
          <p:cNvCxnSpPr>
            <a:cxnSpLocks/>
          </p:cNvCxnSpPr>
          <p:nvPr/>
        </p:nvCxnSpPr>
        <p:spPr>
          <a:xfrm>
            <a:off x="8527461" y="599355"/>
            <a:ext cx="23150" cy="23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E49632B4-32A4-4720-9EEF-123273FFD1EF}"/>
              </a:ext>
            </a:extLst>
          </p:cNvPr>
          <p:cNvCxnSpPr>
            <a:cxnSpLocks/>
          </p:cNvCxnSpPr>
          <p:nvPr/>
        </p:nvCxnSpPr>
        <p:spPr>
          <a:xfrm flipH="1">
            <a:off x="8573760" y="605943"/>
            <a:ext cx="341663" cy="249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827CE7-C7EB-43A5-81E7-5B09A5B92648}"/>
              </a:ext>
            </a:extLst>
          </p:cNvPr>
          <p:cNvGrpSpPr/>
          <p:nvPr/>
        </p:nvGrpSpPr>
        <p:grpSpPr>
          <a:xfrm>
            <a:off x="3036309" y="4292025"/>
            <a:ext cx="1166563" cy="2589316"/>
            <a:chOff x="4621841" y="4258622"/>
            <a:chExt cx="1243434" cy="275994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84C96A-5BB4-4C4F-B9F9-5A1A2DA3BA21}"/>
                </a:ext>
              </a:extLst>
            </p:cNvPr>
            <p:cNvSpPr/>
            <p:nvPr/>
          </p:nvSpPr>
          <p:spPr>
            <a:xfrm>
              <a:off x="4621841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6F3C11E-F77F-4172-9FFF-316DE3D54D7E}"/>
                </a:ext>
              </a:extLst>
            </p:cNvPr>
            <p:cNvSpPr/>
            <p:nvPr/>
          </p:nvSpPr>
          <p:spPr>
            <a:xfrm>
              <a:off x="4934099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443A3A1-837B-4A97-A322-DB1BF2A4248B}"/>
                </a:ext>
              </a:extLst>
            </p:cNvPr>
            <p:cNvSpPr/>
            <p:nvPr/>
          </p:nvSpPr>
          <p:spPr>
            <a:xfrm>
              <a:off x="5246357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02D18F4C-E90D-4A66-BD68-17B11C3FCF84}"/>
                </a:ext>
              </a:extLst>
            </p:cNvPr>
            <p:cNvSpPr/>
            <p:nvPr/>
          </p:nvSpPr>
          <p:spPr>
            <a:xfrm>
              <a:off x="5558615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30F721F-386C-4510-B2D0-2B76B91E01BE}"/>
                </a:ext>
              </a:extLst>
            </p:cNvPr>
            <p:cNvSpPr/>
            <p:nvPr/>
          </p:nvSpPr>
          <p:spPr>
            <a:xfrm>
              <a:off x="4621841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8A865E51-5C14-4FDD-890F-BD843CE91E38}"/>
                </a:ext>
              </a:extLst>
            </p:cNvPr>
            <p:cNvSpPr/>
            <p:nvPr/>
          </p:nvSpPr>
          <p:spPr>
            <a:xfrm>
              <a:off x="4934099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126E381-CE26-401C-9699-CE43929140D3}"/>
                </a:ext>
              </a:extLst>
            </p:cNvPr>
            <p:cNvSpPr/>
            <p:nvPr/>
          </p:nvSpPr>
          <p:spPr>
            <a:xfrm>
              <a:off x="5246357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664201F-E644-4144-8F2E-689B7A668342}"/>
                </a:ext>
              </a:extLst>
            </p:cNvPr>
            <p:cNvSpPr/>
            <p:nvPr/>
          </p:nvSpPr>
          <p:spPr>
            <a:xfrm>
              <a:off x="5558615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D07422BD-28EC-4292-B93D-5C7A7C1F6A7B}"/>
                </a:ext>
              </a:extLst>
            </p:cNvPr>
            <p:cNvSpPr/>
            <p:nvPr/>
          </p:nvSpPr>
          <p:spPr>
            <a:xfrm>
              <a:off x="4621841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D187E11-E328-4E40-B382-30E73ECB39D4}"/>
                </a:ext>
              </a:extLst>
            </p:cNvPr>
            <p:cNvSpPr/>
            <p:nvPr/>
          </p:nvSpPr>
          <p:spPr>
            <a:xfrm>
              <a:off x="4934099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AAFE162-8547-4319-8C70-0BA2D6F5B70D}"/>
                </a:ext>
              </a:extLst>
            </p:cNvPr>
            <p:cNvSpPr/>
            <p:nvPr/>
          </p:nvSpPr>
          <p:spPr>
            <a:xfrm>
              <a:off x="5246357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B2B354-E7E9-461D-805C-04B19CE55F01}"/>
                </a:ext>
              </a:extLst>
            </p:cNvPr>
            <p:cNvSpPr/>
            <p:nvPr/>
          </p:nvSpPr>
          <p:spPr>
            <a:xfrm>
              <a:off x="5558615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74C84621-FE60-4F2A-825E-F103F31CAD6F}"/>
                </a:ext>
              </a:extLst>
            </p:cNvPr>
            <p:cNvSpPr/>
            <p:nvPr/>
          </p:nvSpPr>
          <p:spPr>
            <a:xfrm>
              <a:off x="4621841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2F1956D-E4A0-469D-8F0A-FE7C4DC16FC9}"/>
                </a:ext>
              </a:extLst>
            </p:cNvPr>
            <p:cNvSpPr/>
            <p:nvPr/>
          </p:nvSpPr>
          <p:spPr>
            <a:xfrm>
              <a:off x="4934099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12638988-D18F-46AD-90C6-94B475A47F9E}"/>
                </a:ext>
              </a:extLst>
            </p:cNvPr>
            <p:cNvSpPr/>
            <p:nvPr/>
          </p:nvSpPr>
          <p:spPr>
            <a:xfrm>
              <a:off x="5246357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3184101E-2BD9-438F-BB71-0107810E3B85}"/>
                </a:ext>
              </a:extLst>
            </p:cNvPr>
            <p:cNvSpPr/>
            <p:nvPr/>
          </p:nvSpPr>
          <p:spPr>
            <a:xfrm>
              <a:off x="5558615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7887EB9-AB80-429B-8715-8EA5FAF51664}"/>
                </a:ext>
              </a:extLst>
            </p:cNvPr>
            <p:cNvSpPr/>
            <p:nvPr/>
          </p:nvSpPr>
          <p:spPr>
            <a:xfrm>
              <a:off x="4621841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C3F0FA1-88A9-4EC5-90D9-33976E714013}"/>
                </a:ext>
              </a:extLst>
            </p:cNvPr>
            <p:cNvSpPr/>
            <p:nvPr/>
          </p:nvSpPr>
          <p:spPr>
            <a:xfrm>
              <a:off x="4934099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0FEFE4C5-851E-4E09-BD4A-42B8E46702DB}"/>
                </a:ext>
              </a:extLst>
            </p:cNvPr>
            <p:cNvSpPr/>
            <p:nvPr/>
          </p:nvSpPr>
          <p:spPr>
            <a:xfrm>
              <a:off x="5246357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7B70255C-46CF-4AF7-B028-E3D869D8C97D}"/>
                </a:ext>
              </a:extLst>
            </p:cNvPr>
            <p:cNvSpPr/>
            <p:nvPr/>
          </p:nvSpPr>
          <p:spPr>
            <a:xfrm>
              <a:off x="5558615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0A99C90-F746-4B67-A702-E3102BA2C049}"/>
                </a:ext>
              </a:extLst>
            </p:cNvPr>
            <p:cNvSpPr/>
            <p:nvPr/>
          </p:nvSpPr>
          <p:spPr>
            <a:xfrm>
              <a:off x="4621841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1C5FCD-BCE8-4067-B5EA-F99E0D1C80DF}"/>
                </a:ext>
              </a:extLst>
            </p:cNvPr>
            <p:cNvSpPr/>
            <p:nvPr/>
          </p:nvSpPr>
          <p:spPr>
            <a:xfrm>
              <a:off x="4934099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2C1D819-B7F3-4079-9545-CBD990533A29}"/>
                </a:ext>
              </a:extLst>
            </p:cNvPr>
            <p:cNvSpPr/>
            <p:nvPr/>
          </p:nvSpPr>
          <p:spPr>
            <a:xfrm>
              <a:off x="5246357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CCD2C3C4-A811-4EA4-9C73-97163B65F6DC}"/>
                </a:ext>
              </a:extLst>
            </p:cNvPr>
            <p:cNvSpPr/>
            <p:nvPr/>
          </p:nvSpPr>
          <p:spPr>
            <a:xfrm>
              <a:off x="5558615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89302ED-F4F6-41BB-A56E-B055478A30F5}"/>
                </a:ext>
              </a:extLst>
            </p:cNvPr>
            <p:cNvSpPr/>
            <p:nvPr/>
          </p:nvSpPr>
          <p:spPr>
            <a:xfrm>
              <a:off x="4621841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94BBC5F-0368-426B-AC09-54B70AE1DF41}"/>
                </a:ext>
              </a:extLst>
            </p:cNvPr>
            <p:cNvSpPr/>
            <p:nvPr/>
          </p:nvSpPr>
          <p:spPr>
            <a:xfrm>
              <a:off x="4934099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76DAB11-C5BB-43F0-AB27-9C0BCA957D86}"/>
                </a:ext>
              </a:extLst>
            </p:cNvPr>
            <p:cNvSpPr/>
            <p:nvPr/>
          </p:nvSpPr>
          <p:spPr>
            <a:xfrm>
              <a:off x="5246357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1E0BF100-AF18-43FD-A6CE-9CB0108E1A3A}"/>
                </a:ext>
              </a:extLst>
            </p:cNvPr>
            <p:cNvSpPr/>
            <p:nvPr/>
          </p:nvSpPr>
          <p:spPr>
            <a:xfrm>
              <a:off x="5558615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A29CBEBB-E13D-41D3-A458-B76DF685B177}"/>
                </a:ext>
              </a:extLst>
            </p:cNvPr>
            <p:cNvSpPr/>
            <p:nvPr/>
          </p:nvSpPr>
          <p:spPr>
            <a:xfrm>
              <a:off x="4621841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0C71846-B8A9-48C0-9FC7-1ED9A79CADA7}"/>
                </a:ext>
              </a:extLst>
            </p:cNvPr>
            <p:cNvSpPr/>
            <p:nvPr/>
          </p:nvSpPr>
          <p:spPr>
            <a:xfrm>
              <a:off x="4934099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FA17BF0D-A6BE-4138-BD22-E81946AF0493}"/>
                </a:ext>
              </a:extLst>
            </p:cNvPr>
            <p:cNvSpPr/>
            <p:nvPr/>
          </p:nvSpPr>
          <p:spPr>
            <a:xfrm>
              <a:off x="5246357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3AB5BF8-406B-4FD5-8385-4736364C49D0}"/>
                </a:ext>
              </a:extLst>
            </p:cNvPr>
            <p:cNvSpPr/>
            <p:nvPr/>
          </p:nvSpPr>
          <p:spPr>
            <a:xfrm>
              <a:off x="5558615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73D76EAA-23C3-4ABA-BDA4-EDA72D146229}"/>
                </a:ext>
              </a:extLst>
            </p:cNvPr>
            <p:cNvSpPr/>
            <p:nvPr/>
          </p:nvSpPr>
          <p:spPr>
            <a:xfrm>
              <a:off x="4621841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3FDE93B-AC15-4C4F-A549-FACABCC831F3}"/>
                </a:ext>
              </a:extLst>
            </p:cNvPr>
            <p:cNvSpPr/>
            <p:nvPr/>
          </p:nvSpPr>
          <p:spPr>
            <a:xfrm>
              <a:off x="4934099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8EE625-FC05-4E73-8329-6744B3A8F4CB}"/>
                </a:ext>
              </a:extLst>
            </p:cNvPr>
            <p:cNvSpPr/>
            <p:nvPr/>
          </p:nvSpPr>
          <p:spPr>
            <a:xfrm>
              <a:off x="5246357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26768F0-8970-417E-9EFF-F6DD6F0D7447}"/>
                </a:ext>
              </a:extLst>
            </p:cNvPr>
            <p:cNvSpPr/>
            <p:nvPr/>
          </p:nvSpPr>
          <p:spPr>
            <a:xfrm>
              <a:off x="5558615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C83F28CD-BF6E-41E9-B79E-33CEEC2F0CB8}"/>
              </a:ext>
            </a:extLst>
          </p:cNvPr>
          <p:cNvSpPr txBox="1"/>
          <p:nvPr/>
        </p:nvSpPr>
        <p:spPr>
          <a:xfrm>
            <a:off x="5736449" y="4375768"/>
            <a:ext cx="4001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[[ 0.  1.  4.  5. 16. 17. 20.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5.  6. 17. 18. 21.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[ 2.  3.  6.  7. 18. 19. 22. 23.]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[ 4.  5.  8.  9. 20. 21. 24. 25.]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[ 5.  6.  9. 10. 21. 22. 25. 26.]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[ 6.  7. 10. 11. 22. 23. 26. 27.]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[ 8.  9. 12. 13. 24. 25. 28. 29.]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[ 9. 10. 13. 14. 25. 26. 29. 30.]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[10. 11. 14. 15. 26. 27. 30. 31.]]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C2014F3-DBB5-4AE0-9CF0-D2E883A14DDD}"/>
              </a:ext>
            </a:extLst>
          </p:cNvPr>
          <p:cNvGrpSpPr/>
          <p:nvPr/>
        </p:nvGrpSpPr>
        <p:grpSpPr>
          <a:xfrm>
            <a:off x="865950" y="1427499"/>
            <a:ext cx="8803349" cy="2654899"/>
            <a:chOff x="522567" y="3721836"/>
            <a:chExt cx="8803349" cy="265489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6A7661-7641-4983-8996-F7702898E747}"/>
                </a:ext>
              </a:extLst>
            </p:cNvPr>
            <p:cNvSpPr/>
            <p:nvPr/>
          </p:nvSpPr>
          <p:spPr>
            <a:xfrm>
              <a:off x="522567" y="3721836"/>
              <a:ext cx="8803349" cy="265489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0137C65-5C04-46E6-B66D-0BA36B0F6A70}"/>
                </a:ext>
              </a:extLst>
            </p:cNvPr>
            <p:cNvSpPr/>
            <p:nvPr/>
          </p:nvSpPr>
          <p:spPr>
            <a:xfrm>
              <a:off x="565009" y="3773347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CD904228-E946-4DC3-A383-1E2366739EBE}"/>
                </a:ext>
              </a:extLst>
            </p:cNvPr>
            <p:cNvSpPr/>
            <p:nvPr/>
          </p:nvSpPr>
          <p:spPr>
            <a:xfrm>
              <a:off x="565009" y="4621072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4048F99-69D2-41A1-A184-375EDDA517FC}"/>
                </a:ext>
              </a:extLst>
            </p:cNvPr>
            <p:cNvSpPr/>
            <p:nvPr/>
          </p:nvSpPr>
          <p:spPr>
            <a:xfrm>
              <a:off x="565009" y="5468797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F4AF3FA2-6354-4833-AB65-75D135C57CCD}"/>
                </a:ext>
              </a:extLst>
            </p:cNvPr>
            <p:cNvSpPr/>
            <p:nvPr/>
          </p:nvSpPr>
          <p:spPr>
            <a:xfrm>
              <a:off x="607452" y="3820495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CC132B6-6EBE-4B3D-94AA-DEDE5C907BDA}"/>
                </a:ext>
              </a:extLst>
            </p:cNvPr>
            <p:cNvSpPr/>
            <p:nvPr/>
          </p:nvSpPr>
          <p:spPr>
            <a:xfrm>
              <a:off x="3483834" y="3819528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A0361B7-A7C3-4D62-8C26-C28B2DE22C99}"/>
                </a:ext>
              </a:extLst>
            </p:cNvPr>
            <p:cNvSpPr/>
            <p:nvPr/>
          </p:nvSpPr>
          <p:spPr>
            <a:xfrm>
              <a:off x="6360216" y="3818561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7B523501-FB59-446D-90BE-7608B17258AC}"/>
                </a:ext>
              </a:extLst>
            </p:cNvPr>
            <p:cNvSpPr/>
            <p:nvPr/>
          </p:nvSpPr>
          <p:spPr>
            <a:xfrm>
              <a:off x="647069" y="386208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1F8D1C4-F3C5-4710-9C26-3DEE2DF96E05}"/>
                </a:ext>
              </a:extLst>
            </p:cNvPr>
            <p:cNvSpPr/>
            <p:nvPr/>
          </p:nvSpPr>
          <p:spPr>
            <a:xfrm>
              <a:off x="2039428" y="386208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A949398A-B2B3-43EC-A0CD-62ECD971E5DB}"/>
                </a:ext>
              </a:extLst>
            </p:cNvPr>
            <p:cNvSpPr/>
            <p:nvPr/>
          </p:nvSpPr>
          <p:spPr>
            <a:xfrm>
              <a:off x="693369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4578391-CEB4-4BBC-BD69-07429F394E19}"/>
                </a:ext>
              </a:extLst>
            </p:cNvPr>
            <p:cNvSpPr/>
            <p:nvPr/>
          </p:nvSpPr>
          <p:spPr>
            <a:xfrm>
              <a:off x="1341910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B9629392-9E4E-4223-876D-FB50E4FE1735}"/>
                </a:ext>
              </a:extLst>
            </p:cNvPr>
            <p:cNvSpPr/>
            <p:nvPr/>
          </p:nvSpPr>
          <p:spPr>
            <a:xfrm>
              <a:off x="745885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29725D72-3062-4F70-BD67-A51BB7C59DFF}"/>
                </a:ext>
              </a:extLst>
            </p:cNvPr>
            <p:cNvSpPr/>
            <p:nvPr/>
          </p:nvSpPr>
          <p:spPr>
            <a:xfrm>
              <a:off x="1020182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AE51EC37-9D52-42A2-8A56-8E32CF7876D0}"/>
                </a:ext>
              </a:extLst>
            </p:cNvPr>
            <p:cNvSpPr/>
            <p:nvPr/>
          </p:nvSpPr>
          <p:spPr>
            <a:xfrm>
              <a:off x="1390887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2F1D910C-5372-4661-AAAA-F7728A47883C}"/>
                </a:ext>
              </a:extLst>
            </p:cNvPr>
            <p:cNvSpPr/>
            <p:nvPr/>
          </p:nvSpPr>
          <p:spPr>
            <a:xfrm>
              <a:off x="1665184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61F13D62-E376-4485-90AB-F7B2E6E69E6B}"/>
                </a:ext>
              </a:extLst>
            </p:cNvPr>
            <p:cNvSpPr/>
            <p:nvPr/>
          </p:nvSpPr>
          <p:spPr>
            <a:xfrm>
              <a:off x="2091475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5DD1F5F-BFB3-42F2-861E-31EFAC0A4C2A}"/>
                </a:ext>
              </a:extLst>
            </p:cNvPr>
            <p:cNvSpPr/>
            <p:nvPr/>
          </p:nvSpPr>
          <p:spPr>
            <a:xfrm>
              <a:off x="2740016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1B75AF21-EE54-4835-8E18-AD0465456E02}"/>
                </a:ext>
              </a:extLst>
            </p:cNvPr>
            <p:cNvSpPr/>
            <p:nvPr/>
          </p:nvSpPr>
          <p:spPr>
            <a:xfrm>
              <a:off x="2143991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6193CA7B-3E54-409F-8E59-ED9FD0386411}"/>
                </a:ext>
              </a:extLst>
            </p:cNvPr>
            <p:cNvSpPr/>
            <p:nvPr/>
          </p:nvSpPr>
          <p:spPr>
            <a:xfrm>
              <a:off x="2418288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0264D3-D174-4991-A199-5F82309DB43A}"/>
                </a:ext>
              </a:extLst>
            </p:cNvPr>
            <p:cNvSpPr/>
            <p:nvPr/>
          </p:nvSpPr>
          <p:spPr>
            <a:xfrm>
              <a:off x="2788993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2AD15332-F3C5-4C9D-9525-CAFCE2B527C8}"/>
                </a:ext>
              </a:extLst>
            </p:cNvPr>
            <p:cNvSpPr/>
            <p:nvPr/>
          </p:nvSpPr>
          <p:spPr>
            <a:xfrm>
              <a:off x="3063290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37F819CE-E297-4365-9C87-20415A57C43E}"/>
                </a:ext>
              </a:extLst>
            </p:cNvPr>
            <p:cNvSpPr/>
            <p:nvPr/>
          </p:nvSpPr>
          <p:spPr>
            <a:xfrm>
              <a:off x="3526276" y="3857488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FF935BD-B0F6-4E30-9776-B9B7A4649E18}"/>
                </a:ext>
              </a:extLst>
            </p:cNvPr>
            <p:cNvSpPr/>
            <p:nvPr/>
          </p:nvSpPr>
          <p:spPr>
            <a:xfrm>
              <a:off x="4918635" y="3857488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4EEA0435-8094-4915-B73C-008BDC936029}"/>
                </a:ext>
              </a:extLst>
            </p:cNvPr>
            <p:cNvSpPr/>
            <p:nvPr/>
          </p:nvSpPr>
          <p:spPr>
            <a:xfrm>
              <a:off x="3572576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A282208-4764-442C-BD2A-7765DC2CA7D1}"/>
                </a:ext>
              </a:extLst>
            </p:cNvPr>
            <p:cNvSpPr/>
            <p:nvPr/>
          </p:nvSpPr>
          <p:spPr>
            <a:xfrm>
              <a:off x="4221117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5F14182-0B1A-4D45-AE05-9DE481736CAB}"/>
                </a:ext>
              </a:extLst>
            </p:cNvPr>
            <p:cNvSpPr/>
            <p:nvPr/>
          </p:nvSpPr>
          <p:spPr>
            <a:xfrm>
              <a:off x="3625092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ECF1834-D1E8-4FD2-9AC9-9E4A537B61CB}"/>
                </a:ext>
              </a:extLst>
            </p:cNvPr>
            <p:cNvSpPr/>
            <p:nvPr/>
          </p:nvSpPr>
          <p:spPr>
            <a:xfrm>
              <a:off x="3899389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E4396544-EDB8-4BB7-AD97-B4143626C5E4}"/>
                </a:ext>
              </a:extLst>
            </p:cNvPr>
            <p:cNvSpPr/>
            <p:nvPr/>
          </p:nvSpPr>
          <p:spPr>
            <a:xfrm>
              <a:off x="4270094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22817DB4-8D1E-4E23-BCB0-68DE9E885EFB}"/>
                </a:ext>
              </a:extLst>
            </p:cNvPr>
            <p:cNvSpPr/>
            <p:nvPr/>
          </p:nvSpPr>
          <p:spPr>
            <a:xfrm>
              <a:off x="4544391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165CB327-EAA2-4A12-8AC3-FF0CD1696BE4}"/>
                </a:ext>
              </a:extLst>
            </p:cNvPr>
            <p:cNvSpPr/>
            <p:nvPr/>
          </p:nvSpPr>
          <p:spPr>
            <a:xfrm>
              <a:off x="4970682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556BA715-8D0E-45F1-AE28-39448F31EF39}"/>
                </a:ext>
              </a:extLst>
            </p:cNvPr>
            <p:cNvSpPr/>
            <p:nvPr/>
          </p:nvSpPr>
          <p:spPr>
            <a:xfrm>
              <a:off x="5619223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B20DA82-22CB-45D8-812F-ABDA47BA7876}"/>
                </a:ext>
              </a:extLst>
            </p:cNvPr>
            <p:cNvSpPr/>
            <p:nvPr/>
          </p:nvSpPr>
          <p:spPr>
            <a:xfrm>
              <a:off x="5023198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341E6ABE-9107-4A3D-980E-A4DD7C71EEDD}"/>
                </a:ext>
              </a:extLst>
            </p:cNvPr>
            <p:cNvSpPr/>
            <p:nvPr/>
          </p:nvSpPr>
          <p:spPr>
            <a:xfrm>
              <a:off x="5297495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74674B77-34BA-4D4F-AB38-DBF6ED6213E1}"/>
                </a:ext>
              </a:extLst>
            </p:cNvPr>
            <p:cNvSpPr/>
            <p:nvPr/>
          </p:nvSpPr>
          <p:spPr>
            <a:xfrm>
              <a:off x="5668200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E4EDBEFC-B518-4869-8FE4-2D0AAFBC5A58}"/>
                </a:ext>
              </a:extLst>
            </p:cNvPr>
            <p:cNvSpPr/>
            <p:nvPr/>
          </p:nvSpPr>
          <p:spPr>
            <a:xfrm>
              <a:off x="5942497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95D6A559-228E-4874-9B7D-EB0A00F299A4}"/>
                </a:ext>
              </a:extLst>
            </p:cNvPr>
            <p:cNvSpPr/>
            <p:nvPr/>
          </p:nvSpPr>
          <p:spPr>
            <a:xfrm>
              <a:off x="6395976" y="3872463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CC5E32D2-1475-4759-B011-F770BA8203FC}"/>
                </a:ext>
              </a:extLst>
            </p:cNvPr>
            <p:cNvSpPr/>
            <p:nvPr/>
          </p:nvSpPr>
          <p:spPr>
            <a:xfrm>
              <a:off x="7788335" y="3872463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0AF8A7B7-1171-4F1E-AD7C-17F45F6AA2FC}"/>
                </a:ext>
              </a:extLst>
            </p:cNvPr>
            <p:cNvSpPr/>
            <p:nvPr/>
          </p:nvSpPr>
          <p:spPr>
            <a:xfrm>
              <a:off x="6442276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EC2029C-89D4-4F1A-8FD7-4BABABCD50A1}"/>
                </a:ext>
              </a:extLst>
            </p:cNvPr>
            <p:cNvSpPr/>
            <p:nvPr/>
          </p:nvSpPr>
          <p:spPr>
            <a:xfrm>
              <a:off x="7090817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6BF83C30-D0A2-40B4-963A-A632ECF4040F}"/>
                </a:ext>
              </a:extLst>
            </p:cNvPr>
            <p:cNvSpPr/>
            <p:nvPr/>
          </p:nvSpPr>
          <p:spPr>
            <a:xfrm>
              <a:off x="6494792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3ABAEB34-48BF-4C7B-AD16-5AECBB42FC34}"/>
                </a:ext>
              </a:extLst>
            </p:cNvPr>
            <p:cNvSpPr/>
            <p:nvPr/>
          </p:nvSpPr>
          <p:spPr>
            <a:xfrm>
              <a:off x="6769089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E99585DB-F5F5-4B9B-9BCF-C3D51E8E7186}"/>
                </a:ext>
              </a:extLst>
            </p:cNvPr>
            <p:cNvSpPr/>
            <p:nvPr/>
          </p:nvSpPr>
          <p:spPr>
            <a:xfrm>
              <a:off x="7139794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B75EA05D-8B64-486E-911B-863063CF46E6}"/>
                </a:ext>
              </a:extLst>
            </p:cNvPr>
            <p:cNvSpPr/>
            <p:nvPr/>
          </p:nvSpPr>
          <p:spPr>
            <a:xfrm>
              <a:off x="7414091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B401D44E-71F6-468F-A9CE-F7869278B199}"/>
                </a:ext>
              </a:extLst>
            </p:cNvPr>
            <p:cNvSpPr/>
            <p:nvPr/>
          </p:nvSpPr>
          <p:spPr>
            <a:xfrm>
              <a:off x="7840382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A7B7AAF5-DD5E-4664-9D34-DD3979347316}"/>
                </a:ext>
              </a:extLst>
            </p:cNvPr>
            <p:cNvSpPr/>
            <p:nvPr/>
          </p:nvSpPr>
          <p:spPr>
            <a:xfrm>
              <a:off x="8488923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427EB337-A316-4DBB-A3A3-20B9748499CF}"/>
                </a:ext>
              </a:extLst>
            </p:cNvPr>
            <p:cNvSpPr/>
            <p:nvPr/>
          </p:nvSpPr>
          <p:spPr>
            <a:xfrm>
              <a:off x="7892898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208CA45-E660-4F0F-A789-A3B4841C8B58}"/>
                </a:ext>
              </a:extLst>
            </p:cNvPr>
            <p:cNvSpPr/>
            <p:nvPr/>
          </p:nvSpPr>
          <p:spPr>
            <a:xfrm>
              <a:off x="8167195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8F55440-A583-471F-BC9C-733942F944EF}"/>
                </a:ext>
              </a:extLst>
            </p:cNvPr>
            <p:cNvSpPr/>
            <p:nvPr/>
          </p:nvSpPr>
          <p:spPr>
            <a:xfrm>
              <a:off x="8537900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248C3A8C-6DB2-4DD1-9909-CEB52F050E02}"/>
                </a:ext>
              </a:extLst>
            </p:cNvPr>
            <p:cNvSpPr/>
            <p:nvPr/>
          </p:nvSpPr>
          <p:spPr>
            <a:xfrm>
              <a:off x="8812197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E3B71BDF-7ABF-464C-A3E5-523631B44B05}"/>
                </a:ext>
              </a:extLst>
            </p:cNvPr>
            <p:cNvSpPr/>
            <p:nvPr/>
          </p:nvSpPr>
          <p:spPr>
            <a:xfrm>
              <a:off x="601237" y="4668077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7DC0515E-97D4-4443-B060-FCD31849410C}"/>
                </a:ext>
              </a:extLst>
            </p:cNvPr>
            <p:cNvSpPr/>
            <p:nvPr/>
          </p:nvSpPr>
          <p:spPr>
            <a:xfrm>
              <a:off x="3477619" y="4667110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24FA85C6-A7D0-423F-AA6A-300CA67B0D10}"/>
                </a:ext>
              </a:extLst>
            </p:cNvPr>
            <p:cNvSpPr/>
            <p:nvPr/>
          </p:nvSpPr>
          <p:spPr>
            <a:xfrm>
              <a:off x="6354001" y="4666143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B1153D8-6940-4D67-877B-54DB7CA04E4C}"/>
                </a:ext>
              </a:extLst>
            </p:cNvPr>
            <p:cNvSpPr/>
            <p:nvPr/>
          </p:nvSpPr>
          <p:spPr>
            <a:xfrm>
              <a:off x="640854" y="4709669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8A3C64FD-EF2C-4DE9-AEDD-E217D5779437}"/>
                </a:ext>
              </a:extLst>
            </p:cNvPr>
            <p:cNvSpPr/>
            <p:nvPr/>
          </p:nvSpPr>
          <p:spPr>
            <a:xfrm>
              <a:off x="2033213" y="4709669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51719BE-8358-41D3-8773-48374025683A}"/>
                </a:ext>
              </a:extLst>
            </p:cNvPr>
            <p:cNvSpPr/>
            <p:nvPr/>
          </p:nvSpPr>
          <p:spPr>
            <a:xfrm>
              <a:off x="687154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7285F6-B93F-4C20-8F05-2D2A49DD75BB}"/>
                </a:ext>
              </a:extLst>
            </p:cNvPr>
            <p:cNvSpPr/>
            <p:nvPr/>
          </p:nvSpPr>
          <p:spPr>
            <a:xfrm>
              <a:off x="1335695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5C069956-8837-46D0-A87B-5E9670FAF125}"/>
                </a:ext>
              </a:extLst>
            </p:cNvPr>
            <p:cNvSpPr/>
            <p:nvPr/>
          </p:nvSpPr>
          <p:spPr>
            <a:xfrm>
              <a:off x="739670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953C246-3E53-4161-A5CE-A176D8065FA8}"/>
                </a:ext>
              </a:extLst>
            </p:cNvPr>
            <p:cNvSpPr/>
            <p:nvPr/>
          </p:nvSpPr>
          <p:spPr>
            <a:xfrm>
              <a:off x="1013967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3A53C62C-5E44-4160-A94E-FCBB58A1DEF3}"/>
                </a:ext>
              </a:extLst>
            </p:cNvPr>
            <p:cNvSpPr/>
            <p:nvPr/>
          </p:nvSpPr>
          <p:spPr>
            <a:xfrm>
              <a:off x="1384672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528027D-538C-4889-B49D-1FF1C15BDAB2}"/>
                </a:ext>
              </a:extLst>
            </p:cNvPr>
            <p:cNvSpPr/>
            <p:nvPr/>
          </p:nvSpPr>
          <p:spPr>
            <a:xfrm>
              <a:off x="1658969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5B156981-92BF-428D-A8B3-364A3ABBA61F}"/>
                </a:ext>
              </a:extLst>
            </p:cNvPr>
            <p:cNvSpPr/>
            <p:nvPr/>
          </p:nvSpPr>
          <p:spPr>
            <a:xfrm>
              <a:off x="2085260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3F4ACB7-FB58-41AD-A768-DD9A6F4772DE}"/>
                </a:ext>
              </a:extLst>
            </p:cNvPr>
            <p:cNvSpPr/>
            <p:nvPr/>
          </p:nvSpPr>
          <p:spPr>
            <a:xfrm>
              <a:off x="2733801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3D15D29-9EE9-4ECE-BF80-6F0EB7DE7AD1}"/>
                </a:ext>
              </a:extLst>
            </p:cNvPr>
            <p:cNvSpPr/>
            <p:nvPr/>
          </p:nvSpPr>
          <p:spPr>
            <a:xfrm>
              <a:off x="2137776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E692408-9C5F-48E0-9626-182A3692970E}"/>
                </a:ext>
              </a:extLst>
            </p:cNvPr>
            <p:cNvSpPr/>
            <p:nvPr/>
          </p:nvSpPr>
          <p:spPr>
            <a:xfrm>
              <a:off x="2412073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3943B14-DD9E-4C93-B114-C4C78313B5E0}"/>
                </a:ext>
              </a:extLst>
            </p:cNvPr>
            <p:cNvSpPr/>
            <p:nvPr/>
          </p:nvSpPr>
          <p:spPr>
            <a:xfrm>
              <a:off x="2782778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4B397C8-67A1-4952-908C-40388F0666E0}"/>
                </a:ext>
              </a:extLst>
            </p:cNvPr>
            <p:cNvSpPr/>
            <p:nvPr/>
          </p:nvSpPr>
          <p:spPr>
            <a:xfrm>
              <a:off x="3057075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D43DAC5A-9A8D-4AAD-A701-E37132A7D17A}"/>
                </a:ext>
              </a:extLst>
            </p:cNvPr>
            <p:cNvSpPr/>
            <p:nvPr/>
          </p:nvSpPr>
          <p:spPr>
            <a:xfrm>
              <a:off x="3520061" y="4705070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3762685-C9DF-4808-AA9A-F648EA6A5EBC}"/>
                </a:ext>
              </a:extLst>
            </p:cNvPr>
            <p:cNvSpPr/>
            <p:nvPr/>
          </p:nvSpPr>
          <p:spPr>
            <a:xfrm>
              <a:off x="4912420" y="4705070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C3EC217B-B68A-4BD3-B2E8-27B8F9FB43C5}"/>
                </a:ext>
              </a:extLst>
            </p:cNvPr>
            <p:cNvSpPr/>
            <p:nvPr/>
          </p:nvSpPr>
          <p:spPr>
            <a:xfrm>
              <a:off x="3566361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8F8200-FF4E-4592-B3BA-E0776D8E2293}"/>
                </a:ext>
              </a:extLst>
            </p:cNvPr>
            <p:cNvSpPr/>
            <p:nvPr/>
          </p:nvSpPr>
          <p:spPr>
            <a:xfrm>
              <a:off x="4214902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8A10911D-3FA9-41B2-B035-A1E5A685C4A7}"/>
                </a:ext>
              </a:extLst>
            </p:cNvPr>
            <p:cNvSpPr/>
            <p:nvPr/>
          </p:nvSpPr>
          <p:spPr>
            <a:xfrm>
              <a:off x="3618877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3AB764D2-2E11-401F-B664-DD8A75426E60}"/>
                </a:ext>
              </a:extLst>
            </p:cNvPr>
            <p:cNvSpPr/>
            <p:nvPr/>
          </p:nvSpPr>
          <p:spPr>
            <a:xfrm>
              <a:off x="3893174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4C9EBD5-8029-475E-8AF0-2D334C9CDE50}"/>
                </a:ext>
              </a:extLst>
            </p:cNvPr>
            <p:cNvSpPr/>
            <p:nvPr/>
          </p:nvSpPr>
          <p:spPr>
            <a:xfrm>
              <a:off x="4263879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1839D3-1065-493A-99A8-17E0E6063CF5}"/>
                </a:ext>
              </a:extLst>
            </p:cNvPr>
            <p:cNvSpPr/>
            <p:nvPr/>
          </p:nvSpPr>
          <p:spPr>
            <a:xfrm>
              <a:off x="4538176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1CE2C512-DF0D-421F-9352-487EA7811656}"/>
                </a:ext>
              </a:extLst>
            </p:cNvPr>
            <p:cNvSpPr/>
            <p:nvPr/>
          </p:nvSpPr>
          <p:spPr>
            <a:xfrm>
              <a:off x="4964467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C523EAB-10E5-48A9-863D-CD5A93AD23CB}"/>
                </a:ext>
              </a:extLst>
            </p:cNvPr>
            <p:cNvSpPr/>
            <p:nvPr/>
          </p:nvSpPr>
          <p:spPr>
            <a:xfrm>
              <a:off x="5613008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DEC12010-6A9F-406D-85CA-17A3857591B6}"/>
                </a:ext>
              </a:extLst>
            </p:cNvPr>
            <p:cNvSpPr/>
            <p:nvPr/>
          </p:nvSpPr>
          <p:spPr>
            <a:xfrm>
              <a:off x="5016983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ED270E07-E7F9-41D1-BAAF-589586D47AE5}"/>
                </a:ext>
              </a:extLst>
            </p:cNvPr>
            <p:cNvSpPr/>
            <p:nvPr/>
          </p:nvSpPr>
          <p:spPr>
            <a:xfrm>
              <a:off x="5291280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A825113-B79E-4D9B-8375-0DF65CC2088D}"/>
                </a:ext>
              </a:extLst>
            </p:cNvPr>
            <p:cNvSpPr/>
            <p:nvPr/>
          </p:nvSpPr>
          <p:spPr>
            <a:xfrm>
              <a:off x="5661985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216928B-A0B3-4911-B405-0BB00A7A7663}"/>
                </a:ext>
              </a:extLst>
            </p:cNvPr>
            <p:cNvSpPr/>
            <p:nvPr/>
          </p:nvSpPr>
          <p:spPr>
            <a:xfrm>
              <a:off x="5936282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4D91FDF7-2583-4531-8F26-CD764A1E2E81}"/>
                </a:ext>
              </a:extLst>
            </p:cNvPr>
            <p:cNvSpPr/>
            <p:nvPr/>
          </p:nvSpPr>
          <p:spPr>
            <a:xfrm>
              <a:off x="6389761" y="4720045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80FC2F5-09BC-4993-AE12-2800D901C598}"/>
                </a:ext>
              </a:extLst>
            </p:cNvPr>
            <p:cNvSpPr/>
            <p:nvPr/>
          </p:nvSpPr>
          <p:spPr>
            <a:xfrm>
              <a:off x="7782120" y="4720045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1994D534-6880-4E57-9C2C-B752375C24D5}"/>
                </a:ext>
              </a:extLst>
            </p:cNvPr>
            <p:cNvSpPr/>
            <p:nvPr/>
          </p:nvSpPr>
          <p:spPr>
            <a:xfrm>
              <a:off x="6436061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B33F9C88-7D9F-4F28-AA4C-88177D99A797}"/>
                </a:ext>
              </a:extLst>
            </p:cNvPr>
            <p:cNvSpPr/>
            <p:nvPr/>
          </p:nvSpPr>
          <p:spPr>
            <a:xfrm>
              <a:off x="7084602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CB8BD8B-34FD-4C13-8424-D7FA0030A586}"/>
                </a:ext>
              </a:extLst>
            </p:cNvPr>
            <p:cNvSpPr/>
            <p:nvPr/>
          </p:nvSpPr>
          <p:spPr>
            <a:xfrm>
              <a:off x="6488577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A099BEE4-D0E6-4412-AB2F-BB72A074945E}"/>
                </a:ext>
              </a:extLst>
            </p:cNvPr>
            <p:cNvSpPr/>
            <p:nvPr/>
          </p:nvSpPr>
          <p:spPr>
            <a:xfrm>
              <a:off x="6762874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D003DE7-0C60-40C1-9324-8E8998491F9C}"/>
                </a:ext>
              </a:extLst>
            </p:cNvPr>
            <p:cNvSpPr/>
            <p:nvPr/>
          </p:nvSpPr>
          <p:spPr>
            <a:xfrm>
              <a:off x="7133579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B1FB2B67-9E7A-4A47-BFAB-025634E00AC9}"/>
                </a:ext>
              </a:extLst>
            </p:cNvPr>
            <p:cNvSpPr/>
            <p:nvPr/>
          </p:nvSpPr>
          <p:spPr>
            <a:xfrm>
              <a:off x="7407876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ED59254C-B72D-4A4F-91B7-A7CF8562E02C}"/>
                </a:ext>
              </a:extLst>
            </p:cNvPr>
            <p:cNvSpPr/>
            <p:nvPr/>
          </p:nvSpPr>
          <p:spPr>
            <a:xfrm>
              <a:off x="7834167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9D2FB14-B5EB-4D0D-9C37-820125F5AAF7}"/>
                </a:ext>
              </a:extLst>
            </p:cNvPr>
            <p:cNvSpPr/>
            <p:nvPr/>
          </p:nvSpPr>
          <p:spPr>
            <a:xfrm>
              <a:off x="8482708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32BF4EC-91AD-45EC-BA18-DDDA1585FBE7}"/>
                </a:ext>
              </a:extLst>
            </p:cNvPr>
            <p:cNvSpPr/>
            <p:nvPr/>
          </p:nvSpPr>
          <p:spPr>
            <a:xfrm>
              <a:off x="7886683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B8BD94FA-BBA4-49E4-AC31-DE9B138D13CF}"/>
                </a:ext>
              </a:extLst>
            </p:cNvPr>
            <p:cNvSpPr/>
            <p:nvPr/>
          </p:nvSpPr>
          <p:spPr>
            <a:xfrm>
              <a:off x="8160980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1C210DC9-B506-4219-BC6D-97467EF3E520}"/>
                </a:ext>
              </a:extLst>
            </p:cNvPr>
            <p:cNvSpPr/>
            <p:nvPr/>
          </p:nvSpPr>
          <p:spPr>
            <a:xfrm>
              <a:off x="8531685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6D1A5713-5CAF-4354-BFF0-36196B3B6071}"/>
                </a:ext>
              </a:extLst>
            </p:cNvPr>
            <p:cNvSpPr/>
            <p:nvPr/>
          </p:nvSpPr>
          <p:spPr>
            <a:xfrm>
              <a:off x="8805982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FAFE9EC-514F-4632-BC94-06748D6EBD05}"/>
                </a:ext>
              </a:extLst>
            </p:cNvPr>
            <p:cNvSpPr/>
            <p:nvPr/>
          </p:nvSpPr>
          <p:spPr>
            <a:xfrm>
              <a:off x="595022" y="5534949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05A53129-B284-4C61-A0D4-7788FADC9364}"/>
                </a:ext>
              </a:extLst>
            </p:cNvPr>
            <p:cNvSpPr/>
            <p:nvPr/>
          </p:nvSpPr>
          <p:spPr>
            <a:xfrm>
              <a:off x="3471404" y="5533982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B5817623-909D-4BD9-9D44-D85B47F01BCA}"/>
                </a:ext>
              </a:extLst>
            </p:cNvPr>
            <p:cNvSpPr/>
            <p:nvPr/>
          </p:nvSpPr>
          <p:spPr>
            <a:xfrm>
              <a:off x="6347786" y="5533015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D59C603A-D408-47C6-82D3-7DC1012BD3BD}"/>
                </a:ext>
              </a:extLst>
            </p:cNvPr>
            <p:cNvSpPr/>
            <p:nvPr/>
          </p:nvSpPr>
          <p:spPr>
            <a:xfrm>
              <a:off x="634639" y="5576541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E1E9A5DD-CE69-4DDD-A333-F65DA5BED61B}"/>
                </a:ext>
              </a:extLst>
            </p:cNvPr>
            <p:cNvSpPr/>
            <p:nvPr/>
          </p:nvSpPr>
          <p:spPr>
            <a:xfrm>
              <a:off x="2026998" y="5576541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F00089B-3567-446F-9914-999FB4CA2A17}"/>
                </a:ext>
              </a:extLst>
            </p:cNvPr>
            <p:cNvSpPr/>
            <p:nvPr/>
          </p:nvSpPr>
          <p:spPr>
            <a:xfrm>
              <a:off x="680939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E81D404-A64B-4D0E-832C-7AD868177C1F}"/>
                </a:ext>
              </a:extLst>
            </p:cNvPr>
            <p:cNvSpPr/>
            <p:nvPr/>
          </p:nvSpPr>
          <p:spPr>
            <a:xfrm>
              <a:off x="1329480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71BA142-49F8-4476-8105-5C2F122FF32F}"/>
                </a:ext>
              </a:extLst>
            </p:cNvPr>
            <p:cNvSpPr/>
            <p:nvPr/>
          </p:nvSpPr>
          <p:spPr>
            <a:xfrm>
              <a:off x="733455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B8B2BE1E-E2A5-49D2-8B59-283854B98331}"/>
                </a:ext>
              </a:extLst>
            </p:cNvPr>
            <p:cNvSpPr/>
            <p:nvPr/>
          </p:nvSpPr>
          <p:spPr>
            <a:xfrm>
              <a:off x="1007752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9B54E03-D490-4B04-8CBE-E343A95CDF25}"/>
                </a:ext>
              </a:extLst>
            </p:cNvPr>
            <p:cNvSpPr/>
            <p:nvPr/>
          </p:nvSpPr>
          <p:spPr>
            <a:xfrm>
              <a:off x="1378457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194C8E83-4387-4B5F-9792-C7EBDAC7B9EB}"/>
                </a:ext>
              </a:extLst>
            </p:cNvPr>
            <p:cNvSpPr/>
            <p:nvPr/>
          </p:nvSpPr>
          <p:spPr>
            <a:xfrm>
              <a:off x="1652754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98C17CAD-76CC-425C-A9AC-06AE03C27FBC}"/>
                </a:ext>
              </a:extLst>
            </p:cNvPr>
            <p:cNvSpPr/>
            <p:nvPr/>
          </p:nvSpPr>
          <p:spPr>
            <a:xfrm>
              <a:off x="2079045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226FB32A-C810-45F3-BC40-BA47B03084A3}"/>
                </a:ext>
              </a:extLst>
            </p:cNvPr>
            <p:cNvSpPr/>
            <p:nvPr/>
          </p:nvSpPr>
          <p:spPr>
            <a:xfrm>
              <a:off x="2727586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F71551AA-BA42-4B9C-88B9-B2F199489572}"/>
                </a:ext>
              </a:extLst>
            </p:cNvPr>
            <p:cNvSpPr/>
            <p:nvPr/>
          </p:nvSpPr>
          <p:spPr>
            <a:xfrm>
              <a:off x="2131561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F8AAD0A-1227-4D4B-96F1-2A63FE3AA597}"/>
                </a:ext>
              </a:extLst>
            </p:cNvPr>
            <p:cNvSpPr/>
            <p:nvPr/>
          </p:nvSpPr>
          <p:spPr>
            <a:xfrm>
              <a:off x="2405858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44BC1494-9549-4D56-9872-46B68EDA8B33}"/>
                </a:ext>
              </a:extLst>
            </p:cNvPr>
            <p:cNvSpPr/>
            <p:nvPr/>
          </p:nvSpPr>
          <p:spPr>
            <a:xfrm>
              <a:off x="2776563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9F3ADFC-255F-437B-A71B-4B5F19749702}"/>
                </a:ext>
              </a:extLst>
            </p:cNvPr>
            <p:cNvSpPr/>
            <p:nvPr/>
          </p:nvSpPr>
          <p:spPr>
            <a:xfrm>
              <a:off x="3050860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C5544C7-54BB-4261-9292-73485803A2DD}"/>
                </a:ext>
              </a:extLst>
            </p:cNvPr>
            <p:cNvSpPr/>
            <p:nvPr/>
          </p:nvSpPr>
          <p:spPr>
            <a:xfrm>
              <a:off x="3513846" y="5571942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1DE5897A-831A-4C87-84E3-E194801DEB57}"/>
                </a:ext>
              </a:extLst>
            </p:cNvPr>
            <p:cNvSpPr/>
            <p:nvPr/>
          </p:nvSpPr>
          <p:spPr>
            <a:xfrm>
              <a:off x="4906205" y="5571942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669A93C6-439C-4A05-958B-39A413479CDE}"/>
                </a:ext>
              </a:extLst>
            </p:cNvPr>
            <p:cNvSpPr/>
            <p:nvPr/>
          </p:nvSpPr>
          <p:spPr>
            <a:xfrm>
              <a:off x="3560146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1A773B4-CB3E-4493-BBB3-02CB49103527}"/>
                </a:ext>
              </a:extLst>
            </p:cNvPr>
            <p:cNvSpPr/>
            <p:nvPr/>
          </p:nvSpPr>
          <p:spPr>
            <a:xfrm>
              <a:off x="4208687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DBC721A5-7013-49E4-95C0-169F0C53C8F2}"/>
                </a:ext>
              </a:extLst>
            </p:cNvPr>
            <p:cNvSpPr/>
            <p:nvPr/>
          </p:nvSpPr>
          <p:spPr>
            <a:xfrm>
              <a:off x="3612662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1880B38-B9B5-4BD8-9835-E4388AA2A715}"/>
                </a:ext>
              </a:extLst>
            </p:cNvPr>
            <p:cNvSpPr/>
            <p:nvPr/>
          </p:nvSpPr>
          <p:spPr>
            <a:xfrm>
              <a:off x="3886959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93479A53-D54A-4735-9916-2E17C6DEDD26}"/>
                </a:ext>
              </a:extLst>
            </p:cNvPr>
            <p:cNvSpPr/>
            <p:nvPr/>
          </p:nvSpPr>
          <p:spPr>
            <a:xfrm>
              <a:off x="4257664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D2A2F9A-4A12-4924-AD76-3223F16118BF}"/>
                </a:ext>
              </a:extLst>
            </p:cNvPr>
            <p:cNvSpPr/>
            <p:nvPr/>
          </p:nvSpPr>
          <p:spPr>
            <a:xfrm>
              <a:off x="4531961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DB941589-6C6F-4A8D-97EE-FC42801D220A}"/>
                </a:ext>
              </a:extLst>
            </p:cNvPr>
            <p:cNvSpPr/>
            <p:nvPr/>
          </p:nvSpPr>
          <p:spPr>
            <a:xfrm>
              <a:off x="4958252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BC320DE0-36A1-4FDC-8A0C-AA2DC93F4CC0}"/>
                </a:ext>
              </a:extLst>
            </p:cNvPr>
            <p:cNvSpPr/>
            <p:nvPr/>
          </p:nvSpPr>
          <p:spPr>
            <a:xfrm>
              <a:off x="5606793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23BB3744-0BD8-49E2-A67D-F9C10B7E86F4}"/>
                </a:ext>
              </a:extLst>
            </p:cNvPr>
            <p:cNvSpPr/>
            <p:nvPr/>
          </p:nvSpPr>
          <p:spPr>
            <a:xfrm>
              <a:off x="5010768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D2D957A3-C213-40C7-A856-8BE12FC7467F}"/>
                </a:ext>
              </a:extLst>
            </p:cNvPr>
            <p:cNvSpPr/>
            <p:nvPr/>
          </p:nvSpPr>
          <p:spPr>
            <a:xfrm>
              <a:off x="5285065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5A21D9D-F7AB-4EA2-B8B1-57B87D2F23EE}"/>
                </a:ext>
              </a:extLst>
            </p:cNvPr>
            <p:cNvSpPr/>
            <p:nvPr/>
          </p:nvSpPr>
          <p:spPr>
            <a:xfrm>
              <a:off x="5655770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8A7BA9A-4B9E-4048-ACA6-174BAB589C10}"/>
                </a:ext>
              </a:extLst>
            </p:cNvPr>
            <p:cNvSpPr/>
            <p:nvPr/>
          </p:nvSpPr>
          <p:spPr>
            <a:xfrm>
              <a:off x="5930067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826CC3BC-8A2F-47E0-90F1-278E70CA2D51}"/>
                </a:ext>
              </a:extLst>
            </p:cNvPr>
            <p:cNvSpPr/>
            <p:nvPr/>
          </p:nvSpPr>
          <p:spPr>
            <a:xfrm>
              <a:off x="6383546" y="558691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41C95BA6-86D9-49E4-8ECE-4E356ECCC5FC}"/>
                </a:ext>
              </a:extLst>
            </p:cNvPr>
            <p:cNvSpPr/>
            <p:nvPr/>
          </p:nvSpPr>
          <p:spPr>
            <a:xfrm>
              <a:off x="7775905" y="558691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EAEA300D-54D6-42DB-AC4B-2397FDEE5DF2}"/>
                </a:ext>
              </a:extLst>
            </p:cNvPr>
            <p:cNvSpPr/>
            <p:nvPr/>
          </p:nvSpPr>
          <p:spPr>
            <a:xfrm>
              <a:off x="6429846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3D1AE079-2728-4C2F-B4AE-A0ED35BCDD80}"/>
                </a:ext>
              </a:extLst>
            </p:cNvPr>
            <p:cNvSpPr/>
            <p:nvPr/>
          </p:nvSpPr>
          <p:spPr>
            <a:xfrm>
              <a:off x="7078387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B9DF3B6F-50CC-4790-AEFB-055F52ED6E73}"/>
                </a:ext>
              </a:extLst>
            </p:cNvPr>
            <p:cNvSpPr/>
            <p:nvPr/>
          </p:nvSpPr>
          <p:spPr>
            <a:xfrm>
              <a:off x="6482362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0588E9EA-C9AA-408E-8231-0AB5B7C633F2}"/>
                </a:ext>
              </a:extLst>
            </p:cNvPr>
            <p:cNvSpPr/>
            <p:nvPr/>
          </p:nvSpPr>
          <p:spPr>
            <a:xfrm>
              <a:off x="6756659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29FFC4F2-6E83-4242-ABE4-240CDAAF17B0}"/>
                </a:ext>
              </a:extLst>
            </p:cNvPr>
            <p:cNvSpPr/>
            <p:nvPr/>
          </p:nvSpPr>
          <p:spPr>
            <a:xfrm>
              <a:off x="7127364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96371817-216C-4BE2-918E-740CEE969D79}"/>
                </a:ext>
              </a:extLst>
            </p:cNvPr>
            <p:cNvSpPr/>
            <p:nvPr/>
          </p:nvSpPr>
          <p:spPr>
            <a:xfrm>
              <a:off x="7401661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3FABC46B-C48A-4AE2-AE62-76218D9BC8DF}"/>
                </a:ext>
              </a:extLst>
            </p:cNvPr>
            <p:cNvSpPr/>
            <p:nvPr/>
          </p:nvSpPr>
          <p:spPr>
            <a:xfrm>
              <a:off x="7827952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7C3A514B-ABF0-4F27-BD75-F0ECD3843EFE}"/>
                </a:ext>
              </a:extLst>
            </p:cNvPr>
            <p:cNvSpPr/>
            <p:nvPr/>
          </p:nvSpPr>
          <p:spPr>
            <a:xfrm>
              <a:off x="8476493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3736C081-33AE-4ACE-92D1-CBC678481DB0}"/>
                </a:ext>
              </a:extLst>
            </p:cNvPr>
            <p:cNvSpPr/>
            <p:nvPr/>
          </p:nvSpPr>
          <p:spPr>
            <a:xfrm>
              <a:off x="7880468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58C2E701-A87D-4554-B5CE-9DE3BE245994}"/>
                </a:ext>
              </a:extLst>
            </p:cNvPr>
            <p:cNvSpPr/>
            <p:nvPr/>
          </p:nvSpPr>
          <p:spPr>
            <a:xfrm>
              <a:off x="8154765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2C2BD32C-7E95-4A2F-95ED-8E964F4430FD}"/>
                </a:ext>
              </a:extLst>
            </p:cNvPr>
            <p:cNvSpPr/>
            <p:nvPr/>
          </p:nvSpPr>
          <p:spPr>
            <a:xfrm>
              <a:off x="8525470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CEFE0EF3-0718-48E7-8AF1-89E9BDF5429D}"/>
                </a:ext>
              </a:extLst>
            </p:cNvPr>
            <p:cNvSpPr/>
            <p:nvPr/>
          </p:nvSpPr>
          <p:spPr>
            <a:xfrm>
              <a:off x="8799767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F6753635-115A-4D4B-945A-125721324C5A}"/>
              </a:ext>
            </a:extLst>
          </p:cNvPr>
          <p:cNvGrpSpPr/>
          <p:nvPr/>
        </p:nvGrpSpPr>
        <p:grpSpPr>
          <a:xfrm>
            <a:off x="4204237" y="4292769"/>
            <a:ext cx="1166563" cy="2589316"/>
            <a:chOff x="4621841" y="4258622"/>
            <a:chExt cx="1243434" cy="2759940"/>
          </a:xfrm>
        </p:grpSpPr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C196D32-4088-4816-8C99-B7C5431ABC14}"/>
                </a:ext>
              </a:extLst>
            </p:cNvPr>
            <p:cNvSpPr/>
            <p:nvPr/>
          </p:nvSpPr>
          <p:spPr>
            <a:xfrm>
              <a:off x="4621841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E694B074-FCF8-4815-8C16-9C6BF7666CDE}"/>
                </a:ext>
              </a:extLst>
            </p:cNvPr>
            <p:cNvSpPr/>
            <p:nvPr/>
          </p:nvSpPr>
          <p:spPr>
            <a:xfrm>
              <a:off x="4934099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2525F97D-450B-482D-A2D0-CFD9833CAA0D}"/>
                </a:ext>
              </a:extLst>
            </p:cNvPr>
            <p:cNvSpPr/>
            <p:nvPr/>
          </p:nvSpPr>
          <p:spPr>
            <a:xfrm>
              <a:off x="5246357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BB1010A1-E45F-4003-9DF2-E9AB57E202E4}"/>
                </a:ext>
              </a:extLst>
            </p:cNvPr>
            <p:cNvSpPr/>
            <p:nvPr/>
          </p:nvSpPr>
          <p:spPr>
            <a:xfrm>
              <a:off x="5558615" y="42586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47680A3F-C23C-4F20-8312-FB07509FD891}"/>
                </a:ext>
              </a:extLst>
            </p:cNvPr>
            <p:cNvSpPr/>
            <p:nvPr/>
          </p:nvSpPr>
          <p:spPr>
            <a:xfrm>
              <a:off x="4621841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CE8C47C3-5C36-46AC-AD54-11FFBEC14952}"/>
                </a:ext>
              </a:extLst>
            </p:cNvPr>
            <p:cNvSpPr/>
            <p:nvPr/>
          </p:nvSpPr>
          <p:spPr>
            <a:xfrm>
              <a:off x="4934099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7715BE65-1B69-4D9A-9AEC-B613B8BF6774}"/>
                </a:ext>
              </a:extLst>
            </p:cNvPr>
            <p:cNvSpPr/>
            <p:nvPr/>
          </p:nvSpPr>
          <p:spPr>
            <a:xfrm>
              <a:off x="5246357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49015122-E6A6-4CA2-83F4-2C033CD3571B}"/>
                </a:ext>
              </a:extLst>
            </p:cNvPr>
            <p:cNvSpPr/>
            <p:nvPr/>
          </p:nvSpPr>
          <p:spPr>
            <a:xfrm>
              <a:off x="5558615" y="45652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70712F38-2973-4207-83BE-3A2203673C02}"/>
                </a:ext>
              </a:extLst>
            </p:cNvPr>
            <p:cNvSpPr/>
            <p:nvPr/>
          </p:nvSpPr>
          <p:spPr>
            <a:xfrm>
              <a:off x="4621841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8E13BAC8-AD69-4C84-8107-8DB9730BE3D5}"/>
                </a:ext>
              </a:extLst>
            </p:cNvPr>
            <p:cNvSpPr/>
            <p:nvPr/>
          </p:nvSpPr>
          <p:spPr>
            <a:xfrm>
              <a:off x="4934099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A3EEB420-4669-48F2-BB06-7FC7910A8231}"/>
                </a:ext>
              </a:extLst>
            </p:cNvPr>
            <p:cNvSpPr/>
            <p:nvPr/>
          </p:nvSpPr>
          <p:spPr>
            <a:xfrm>
              <a:off x="5246357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B87FED10-C96A-473E-9203-F5C949CC189E}"/>
                </a:ext>
              </a:extLst>
            </p:cNvPr>
            <p:cNvSpPr/>
            <p:nvPr/>
          </p:nvSpPr>
          <p:spPr>
            <a:xfrm>
              <a:off x="5558615" y="48719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FF58793C-A1C3-4502-A470-1A78F32C077C}"/>
                </a:ext>
              </a:extLst>
            </p:cNvPr>
            <p:cNvSpPr/>
            <p:nvPr/>
          </p:nvSpPr>
          <p:spPr>
            <a:xfrm>
              <a:off x="4621841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9A04A15-927C-4D9A-8033-1A8ED1297B1A}"/>
                </a:ext>
              </a:extLst>
            </p:cNvPr>
            <p:cNvSpPr/>
            <p:nvPr/>
          </p:nvSpPr>
          <p:spPr>
            <a:xfrm>
              <a:off x="4934099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9731895-CFC7-46A5-83A0-22936517EEE3}"/>
                </a:ext>
              </a:extLst>
            </p:cNvPr>
            <p:cNvSpPr/>
            <p:nvPr/>
          </p:nvSpPr>
          <p:spPr>
            <a:xfrm>
              <a:off x="5246357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434726EE-6351-423A-8664-2F4CAE4577C6}"/>
                </a:ext>
              </a:extLst>
            </p:cNvPr>
            <p:cNvSpPr/>
            <p:nvPr/>
          </p:nvSpPr>
          <p:spPr>
            <a:xfrm>
              <a:off x="5558615" y="51786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E939E73D-901F-40EE-B960-A79FAB974273}"/>
                </a:ext>
              </a:extLst>
            </p:cNvPr>
            <p:cNvSpPr/>
            <p:nvPr/>
          </p:nvSpPr>
          <p:spPr>
            <a:xfrm>
              <a:off x="4621841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67520554-1F96-4F65-9C5E-9B0800E5B58A}"/>
                </a:ext>
              </a:extLst>
            </p:cNvPr>
            <p:cNvSpPr/>
            <p:nvPr/>
          </p:nvSpPr>
          <p:spPr>
            <a:xfrm>
              <a:off x="4934099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FF3AE2AE-A0F5-437E-A62B-BABC83D2A09E}"/>
                </a:ext>
              </a:extLst>
            </p:cNvPr>
            <p:cNvSpPr/>
            <p:nvPr/>
          </p:nvSpPr>
          <p:spPr>
            <a:xfrm>
              <a:off x="5246357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2291F036-7C7F-4601-B1EB-510B276DE06C}"/>
                </a:ext>
              </a:extLst>
            </p:cNvPr>
            <p:cNvSpPr/>
            <p:nvPr/>
          </p:nvSpPr>
          <p:spPr>
            <a:xfrm>
              <a:off x="5558615" y="548526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7EDC3124-87AD-451F-AEB2-AF80584CF1B6}"/>
                </a:ext>
              </a:extLst>
            </p:cNvPr>
            <p:cNvSpPr/>
            <p:nvPr/>
          </p:nvSpPr>
          <p:spPr>
            <a:xfrm>
              <a:off x="4621841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F2D4D9BD-1D66-4671-BF94-4BFF0F62E214}"/>
                </a:ext>
              </a:extLst>
            </p:cNvPr>
            <p:cNvSpPr/>
            <p:nvPr/>
          </p:nvSpPr>
          <p:spPr>
            <a:xfrm>
              <a:off x="4934099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2CA337A4-393B-471B-A6BB-397BD43A71A2}"/>
                </a:ext>
              </a:extLst>
            </p:cNvPr>
            <p:cNvSpPr/>
            <p:nvPr/>
          </p:nvSpPr>
          <p:spPr>
            <a:xfrm>
              <a:off x="5246357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233E8EA5-19FE-48C8-932C-0327B9BF2E2D}"/>
                </a:ext>
              </a:extLst>
            </p:cNvPr>
            <p:cNvSpPr/>
            <p:nvPr/>
          </p:nvSpPr>
          <p:spPr>
            <a:xfrm>
              <a:off x="5558615" y="579192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2991B69-4C12-44D5-8822-DD78AAE39E02}"/>
                </a:ext>
              </a:extLst>
            </p:cNvPr>
            <p:cNvSpPr/>
            <p:nvPr/>
          </p:nvSpPr>
          <p:spPr>
            <a:xfrm>
              <a:off x="4621841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FAA45CB1-1D46-4187-A7CD-02B5C34F567D}"/>
                </a:ext>
              </a:extLst>
            </p:cNvPr>
            <p:cNvSpPr/>
            <p:nvPr/>
          </p:nvSpPr>
          <p:spPr>
            <a:xfrm>
              <a:off x="4934099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9964E3F7-7CC9-4206-BA27-1A27C11A3E97}"/>
                </a:ext>
              </a:extLst>
            </p:cNvPr>
            <p:cNvSpPr/>
            <p:nvPr/>
          </p:nvSpPr>
          <p:spPr>
            <a:xfrm>
              <a:off x="5246357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11F39AD-58AE-4093-915E-A3117ABC9305}"/>
                </a:ext>
              </a:extLst>
            </p:cNvPr>
            <p:cNvSpPr/>
            <p:nvPr/>
          </p:nvSpPr>
          <p:spPr>
            <a:xfrm>
              <a:off x="5558615" y="609858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E77B5D0-6189-43AD-BDCA-B8DF2A087D38}"/>
                </a:ext>
              </a:extLst>
            </p:cNvPr>
            <p:cNvSpPr/>
            <p:nvPr/>
          </p:nvSpPr>
          <p:spPr>
            <a:xfrm>
              <a:off x="4621841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051FBEF7-EE87-49B2-B42E-B6F40A673B65}"/>
                </a:ext>
              </a:extLst>
            </p:cNvPr>
            <p:cNvSpPr/>
            <p:nvPr/>
          </p:nvSpPr>
          <p:spPr>
            <a:xfrm>
              <a:off x="4934099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ABB472F4-FF46-4370-850F-B047F62BF945}"/>
                </a:ext>
              </a:extLst>
            </p:cNvPr>
            <p:cNvSpPr/>
            <p:nvPr/>
          </p:nvSpPr>
          <p:spPr>
            <a:xfrm>
              <a:off x="5246357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3314D2BC-88E7-4CB4-9135-A2DE1816CFA6}"/>
                </a:ext>
              </a:extLst>
            </p:cNvPr>
            <p:cNvSpPr/>
            <p:nvPr/>
          </p:nvSpPr>
          <p:spPr>
            <a:xfrm>
              <a:off x="5558615" y="640524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127DCC66-CBE9-4234-A192-55381EA3B059}"/>
                </a:ext>
              </a:extLst>
            </p:cNvPr>
            <p:cNvSpPr/>
            <p:nvPr/>
          </p:nvSpPr>
          <p:spPr>
            <a:xfrm>
              <a:off x="4621841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536C7E92-1955-4757-AA17-E44ED89C6B1A}"/>
                </a:ext>
              </a:extLst>
            </p:cNvPr>
            <p:cNvSpPr/>
            <p:nvPr/>
          </p:nvSpPr>
          <p:spPr>
            <a:xfrm>
              <a:off x="4934099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3F149EFB-108E-4366-899D-5454C3EF2AB1}"/>
                </a:ext>
              </a:extLst>
            </p:cNvPr>
            <p:cNvSpPr/>
            <p:nvPr/>
          </p:nvSpPr>
          <p:spPr>
            <a:xfrm>
              <a:off x="5246357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9C773F79-14A5-4B0B-B320-0C2D9CF815AB}"/>
                </a:ext>
              </a:extLst>
            </p:cNvPr>
            <p:cNvSpPr/>
            <p:nvPr/>
          </p:nvSpPr>
          <p:spPr>
            <a:xfrm>
              <a:off x="5558615" y="6711902"/>
              <a:ext cx="306660" cy="3066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49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78734" y="931945"/>
            <a:ext cx="533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col_W.T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C077EDF9-D59B-48E1-8614-4B0193427AC6}"/>
              </a:ext>
            </a:extLst>
          </p:cNvPr>
          <p:cNvSpPr/>
          <p:nvPr/>
        </p:nvSpPr>
        <p:spPr>
          <a:xfrm>
            <a:off x="6966405" y="106926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7351DA4-1211-4788-A058-3C59B2523942}"/>
              </a:ext>
            </a:extLst>
          </p:cNvPr>
          <p:cNvSpPr/>
          <p:nvPr/>
        </p:nvSpPr>
        <p:spPr>
          <a:xfrm>
            <a:off x="7294355" y="106926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D4B377-4002-4516-93AE-7A8C53BF7D5F}"/>
              </a:ext>
            </a:extLst>
          </p:cNvPr>
          <p:cNvSpPr/>
          <p:nvPr/>
        </p:nvSpPr>
        <p:spPr>
          <a:xfrm>
            <a:off x="6966405" y="139721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84EE618-00B0-4928-AEEB-F4D2984D10E8}"/>
              </a:ext>
            </a:extLst>
          </p:cNvPr>
          <p:cNvSpPr/>
          <p:nvPr/>
        </p:nvSpPr>
        <p:spPr>
          <a:xfrm>
            <a:off x="7294355" y="139721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6FAA75F-E5C3-4CBF-A5CC-EA855E8EA8B4}"/>
              </a:ext>
            </a:extLst>
          </p:cNvPr>
          <p:cNvSpPr txBox="1"/>
          <p:nvPr/>
        </p:nvSpPr>
        <p:spPr>
          <a:xfrm>
            <a:off x="6520142" y="11867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5BD1B218-4E59-4AFE-9227-74F0D2A2C5CE}"/>
              </a:ext>
            </a:extLst>
          </p:cNvPr>
          <p:cNvSpPr txBox="1"/>
          <p:nvPr/>
        </p:nvSpPr>
        <p:spPr>
          <a:xfrm>
            <a:off x="7047567" y="714300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C12B16-7D19-437C-A5D4-5C6D154E3846}"/>
              </a:ext>
            </a:extLst>
          </p:cNvPr>
          <p:cNvSpPr txBox="1"/>
          <p:nvPr/>
        </p:nvSpPr>
        <p:spPr>
          <a:xfrm>
            <a:off x="6672735" y="180930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1B29400-5945-4B7B-9D77-78D1086E33EE}"/>
              </a:ext>
            </a:extLst>
          </p:cNvPr>
          <p:cNvSpPr txBox="1"/>
          <p:nvPr/>
        </p:nvSpPr>
        <p:spPr>
          <a:xfrm>
            <a:off x="5739560" y="863903"/>
            <a:ext cx="78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FN=1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242456-2CF3-41DF-8888-FB78A639138B}"/>
              </a:ext>
            </a:extLst>
          </p:cNvPr>
          <p:cNvSpPr/>
          <p:nvPr/>
        </p:nvSpPr>
        <p:spPr>
          <a:xfrm>
            <a:off x="3514846" y="2434542"/>
            <a:ext cx="5231758" cy="6443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95E690-F5DC-4670-A6D5-364F6986EC41}"/>
              </a:ext>
            </a:extLst>
          </p:cNvPr>
          <p:cNvGrpSpPr/>
          <p:nvPr/>
        </p:nvGrpSpPr>
        <p:grpSpPr>
          <a:xfrm>
            <a:off x="6129852" y="2496274"/>
            <a:ext cx="2562736" cy="528577"/>
            <a:chOff x="6129852" y="2496274"/>
            <a:chExt cx="2562736" cy="528577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6B87673-6615-4599-A4DD-95585D0EEBC2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B7F4C5F-F840-479C-B5BD-364AC06D7BCF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86DE896-15BC-4305-8672-4AF7855BD7D3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B989C87A-FFC7-480B-928C-4D3462D5E561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09F9D0F-9EFA-4647-B565-7D532E66D4C5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7BA28DC6-13A8-4729-857B-7D1038529C1F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8D6B8C2-4289-4F84-8102-1095F6C7F627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EBA5D290-613B-4B14-B666-0A38E3371074}"/>
              </a:ext>
            </a:extLst>
          </p:cNvPr>
          <p:cNvSpPr txBox="1"/>
          <p:nvPr/>
        </p:nvSpPr>
        <p:spPr>
          <a:xfrm>
            <a:off x="9045020" y="10189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E8056F-C200-4A93-846C-B1A96ED0E950}"/>
              </a:ext>
            </a:extLst>
          </p:cNvPr>
          <p:cNvSpPr txBox="1"/>
          <p:nvPr/>
        </p:nvSpPr>
        <p:spPr>
          <a:xfrm>
            <a:off x="9045020" y="15937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*2*2)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666861C-E447-4226-9D3E-7555A1A2148B}"/>
              </a:ext>
            </a:extLst>
          </p:cNvPr>
          <p:cNvSpPr/>
          <p:nvPr/>
        </p:nvSpPr>
        <p:spPr>
          <a:xfrm>
            <a:off x="3541852" y="3267919"/>
            <a:ext cx="5204751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BD80C81-9431-4F0B-B2A1-E56227F1BE4E}"/>
              </a:ext>
            </a:extLst>
          </p:cNvPr>
          <p:cNvSpPr/>
          <p:nvPr/>
        </p:nvSpPr>
        <p:spPr>
          <a:xfrm>
            <a:off x="6148436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7548B8C-B71E-4862-98A3-406C05FE95A3}"/>
              </a:ext>
            </a:extLst>
          </p:cNvPr>
          <p:cNvSpPr/>
          <p:nvPr/>
        </p:nvSpPr>
        <p:spPr>
          <a:xfrm>
            <a:off x="6781613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A1F2FC7-5522-4273-ABF4-3324227F57C2}"/>
              </a:ext>
            </a:extLst>
          </p:cNvPr>
          <p:cNvSpPr/>
          <p:nvPr/>
        </p:nvSpPr>
        <p:spPr>
          <a:xfrm>
            <a:off x="7414789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E8392785-791F-49A4-9224-05594EFCAD58}"/>
              </a:ext>
            </a:extLst>
          </p:cNvPr>
          <p:cNvSpPr/>
          <p:nvPr/>
        </p:nvSpPr>
        <p:spPr>
          <a:xfrm>
            <a:off x="8047966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FC1095C-EABD-4EB7-9C12-BE95AE2C80D5}"/>
              </a:ext>
            </a:extLst>
          </p:cNvPr>
          <p:cNvSpPr txBox="1"/>
          <p:nvPr/>
        </p:nvSpPr>
        <p:spPr>
          <a:xfrm>
            <a:off x="9045020" y="22301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*2*2,1)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8561C7-A250-489E-BB61-1CD84D0C59E8}"/>
              </a:ext>
            </a:extLst>
          </p:cNvPr>
          <p:cNvCxnSpPr/>
          <p:nvPr/>
        </p:nvCxnSpPr>
        <p:spPr>
          <a:xfrm>
            <a:off x="9317620" y="1898248"/>
            <a:ext cx="725347" cy="401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D76F6C37-9421-48BF-8D19-DA3B63534DA9}"/>
              </a:ext>
            </a:extLst>
          </p:cNvPr>
          <p:cNvCxnSpPr>
            <a:cxnSpLocks/>
          </p:cNvCxnSpPr>
          <p:nvPr/>
        </p:nvCxnSpPr>
        <p:spPr>
          <a:xfrm flipH="1">
            <a:off x="9383210" y="1912469"/>
            <a:ext cx="424092" cy="387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168740-1FE2-45FF-B85F-2177D924AD8A}"/>
              </a:ext>
            </a:extLst>
          </p:cNvPr>
          <p:cNvGrpSpPr/>
          <p:nvPr/>
        </p:nvGrpSpPr>
        <p:grpSpPr>
          <a:xfrm>
            <a:off x="1382300" y="2330370"/>
            <a:ext cx="532784" cy="1728484"/>
            <a:chOff x="6967611" y="4058856"/>
            <a:chExt cx="721838" cy="1728484"/>
          </a:xfrm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28123F8-1202-44D8-852B-73028539E13F}"/>
                </a:ext>
              </a:extLst>
            </p:cNvPr>
            <p:cNvSpPr/>
            <p:nvPr/>
          </p:nvSpPr>
          <p:spPr>
            <a:xfrm>
              <a:off x="6967611" y="4058856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EFC9E7B-44BE-4D92-B99A-39FA0DD36D38}"/>
                </a:ext>
              </a:extLst>
            </p:cNvPr>
            <p:cNvSpPr/>
            <p:nvPr/>
          </p:nvSpPr>
          <p:spPr>
            <a:xfrm>
              <a:off x="6967611" y="4490977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274974CB-3D69-4BBB-B0D6-72D21F8E710E}"/>
                </a:ext>
              </a:extLst>
            </p:cNvPr>
            <p:cNvSpPr/>
            <p:nvPr/>
          </p:nvSpPr>
          <p:spPr>
            <a:xfrm>
              <a:off x="6967611" y="4923098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2A9614AC-3ACE-40E0-BF2E-B81BEA5D8842}"/>
                </a:ext>
              </a:extLst>
            </p:cNvPr>
            <p:cNvSpPr/>
            <p:nvPr/>
          </p:nvSpPr>
          <p:spPr>
            <a:xfrm>
              <a:off x="6967611" y="5355219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84B1CB5-E742-4ACC-A64C-7E8CC12CBA71}"/>
                </a:ext>
              </a:extLst>
            </p:cNvPr>
            <p:cNvSpPr/>
            <p:nvPr/>
          </p:nvSpPr>
          <p:spPr>
            <a:xfrm>
              <a:off x="7015262" y="4116731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23F893AD-1B84-4B57-9AB2-8FA6B1B80B94}"/>
                </a:ext>
              </a:extLst>
            </p:cNvPr>
            <p:cNvSpPr/>
            <p:nvPr/>
          </p:nvSpPr>
          <p:spPr>
            <a:xfrm>
              <a:off x="7015261" y="4548852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B509A2B9-7738-424F-95C1-D37AB9759B6E}"/>
                </a:ext>
              </a:extLst>
            </p:cNvPr>
            <p:cNvSpPr/>
            <p:nvPr/>
          </p:nvSpPr>
          <p:spPr>
            <a:xfrm>
              <a:off x="7015260" y="4980973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B30322D6-553E-45D2-BFD1-B117D06DF47B}"/>
                </a:ext>
              </a:extLst>
            </p:cNvPr>
            <p:cNvSpPr/>
            <p:nvPr/>
          </p:nvSpPr>
          <p:spPr>
            <a:xfrm>
              <a:off x="7015259" y="5413094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9E2529-152D-4ABC-8B5E-222ABFE22B70}"/>
              </a:ext>
            </a:extLst>
          </p:cNvPr>
          <p:cNvSpPr txBox="1"/>
          <p:nvPr/>
        </p:nvSpPr>
        <p:spPr>
          <a:xfrm>
            <a:off x="495527" y="31946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4E5788-18FE-4601-AE23-DDD54025EA65}"/>
              </a:ext>
            </a:extLst>
          </p:cNvPr>
          <p:cNvSpPr/>
          <p:nvPr/>
        </p:nvSpPr>
        <p:spPr>
          <a:xfrm>
            <a:off x="7778882" y="106147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0DD897-EB62-4F2D-8197-19215DCDE381}"/>
              </a:ext>
            </a:extLst>
          </p:cNvPr>
          <p:cNvSpPr/>
          <p:nvPr/>
        </p:nvSpPr>
        <p:spPr>
          <a:xfrm>
            <a:off x="8106832" y="106147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607A8F-479B-44CE-B8BB-92713372EE5D}"/>
              </a:ext>
            </a:extLst>
          </p:cNvPr>
          <p:cNvSpPr/>
          <p:nvPr/>
        </p:nvSpPr>
        <p:spPr>
          <a:xfrm>
            <a:off x="7778882" y="138942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A013F1-6C9D-4FA7-B19B-DE472606940E}"/>
              </a:ext>
            </a:extLst>
          </p:cNvPr>
          <p:cNvSpPr/>
          <p:nvPr/>
        </p:nvSpPr>
        <p:spPr>
          <a:xfrm>
            <a:off x="8106832" y="138942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FE1E30-EED9-4CE9-AFE9-7D365DEED4A5}"/>
              </a:ext>
            </a:extLst>
          </p:cNvPr>
          <p:cNvGrpSpPr/>
          <p:nvPr/>
        </p:nvGrpSpPr>
        <p:grpSpPr>
          <a:xfrm>
            <a:off x="3562384" y="2496274"/>
            <a:ext cx="2562736" cy="528577"/>
            <a:chOff x="6129852" y="2496274"/>
            <a:chExt cx="2562736" cy="52857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CB596EE-28F6-4F35-A8DD-AA7B4CCBC202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FE6C69-88B0-44E0-B06F-15C198887C70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D97BC3C-56B1-4E81-BA55-82B57317DFFF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183C728-3B7F-4A18-A6F7-7494739EE93D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55648CA-F804-484E-BF73-EEC8C8496D28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20316FC-79DA-4AD0-8A36-176545F18BA4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09B5D-FFB6-44BA-B459-0485BA08BB35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B49E96-4D78-49A9-BC7D-8EEF6A4711E4}"/>
              </a:ext>
            </a:extLst>
          </p:cNvPr>
          <p:cNvSpPr/>
          <p:nvPr/>
        </p:nvSpPr>
        <p:spPr>
          <a:xfrm>
            <a:off x="3604284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071477-1532-406C-BA54-A860250970F8}"/>
              </a:ext>
            </a:extLst>
          </p:cNvPr>
          <p:cNvSpPr/>
          <p:nvPr/>
        </p:nvSpPr>
        <p:spPr>
          <a:xfrm>
            <a:off x="4237461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AF317E-07F2-4965-A9F2-B61A3E858D69}"/>
              </a:ext>
            </a:extLst>
          </p:cNvPr>
          <p:cNvSpPr/>
          <p:nvPr/>
        </p:nvSpPr>
        <p:spPr>
          <a:xfrm>
            <a:off x="4870637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02813E-0914-492A-9035-5493902BE80C}"/>
              </a:ext>
            </a:extLst>
          </p:cNvPr>
          <p:cNvSpPr/>
          <p:nvPr/>
        </p:nvSpPr>
        <p:spPr>
          <a:xfrm>
            <a:off x="5503814" y="3334769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40094E1-07B5-4139-AC47-42C5B73D6B1B}"/>
              </a:ext>
            </a:extLst>
          </p:cNvPr>
          <p:cNvGrpSpPr/>
          <p:nvPr/>
        </p:nvGrpSpPr>
        <p:grpSpPr>
          <a:xfrm>
            <a:off x="1382300" y="4062715"/>
            <a:ext cx="532784" cy="1728484"/>
            <a:chOff x="6967611" y="4058856"/>
            <a:chExt cx="721838" cy="172848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682AD09-5045-4024-990D-E525B1FC3280}"/>
                </a:ext>
              </a:extLst>
            </p:cNvPr>
            <p:cNvSpPr/>
            <p:nvPr/>
          </p:nvSpPr>
          <p:spPr>
            <a:xfrm>
              <a:off x="6967611" y="4058856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E2251E1-7DF1-4416-AEA5-E6EA3FF42375}"/>
                </a:ext>
              </a:extLst>
            </p:cNvPr>
            <p:cNvSpPr/>
            <p:nvPr/>
          </p:nvSpPr>
          <p:spPr>
            <a:xfrm>
              <a:off x="6967611" y="4490977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00ECD-40EE-45D0-B160-970E40C4AB04}"/>
                </a:ext>
              </a:extLst>
            </p:cNvPr>
            <p:cNvSpPr/>
            <p:nvPr/>
          </p:nvSpPr>
          <p:spPr>
            <a:xfrm>
              <a:off x="6967611" y="4923098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51C69B8-197B-4B2B-B876-881B4BED5BE8}"/>
                </a:ext>
              </a:extLst>
            </p:cNvPr>
            <p:cNvSpPr/>
            <p:nvPr/>
          </p:nvSpPr>
          <p:spPr>
            <a:xfrm>
              <a:off x="6967611" y="5355219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05E539A-EE1B-4512-9074-6D13FDDD655A}"/>
                </a:ext>
              </a:extLst>
            </p:cNvPr>
            <p:cNvSpPr/>
            <p:nvPr/>
          </p:nvSpPr>
          <p:spPr>
            <a:xfrm>
              <a:off x="7015262" y="4116731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15BCD25-0772-489B-8F6B-5449FF4BC466}"/>
                </a:ext>
              </a:extLst>
            </p:cNvPr>
            <p:cNvSpPr/>
            <p:nvPr/>
          </p:nvSpPr>
          <p:spPr>
            <a:xfrm>
              <a:off x="7015261" y="4548852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4CBC5A7-567B-434D-8F95-B8B35F01C36E}"/>
                </a:ext>
              </a:extLst>
            </p:cNvPr>
            <p:cNvSpPr/>
            <p:nvPr/>
          </p:nvSpPr>
          <p:spPr>
            <a:xfrm>
              <a:off x="7015260" y="4980973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D074FCD-B348-47CD-AA43-199F104DAC86}"/>
                </a:ext>
              </a:extLst>
            </p:cNvPr>
            <p:cNvSpPr/>
            <p:nvPr/>
          </p:nvSpPr>
          <p:spPr>
            <a:xfrm>
              <a:off x="7015259" y="5413094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B6CE84E-B88E-4E87-A726-343620D35A86}"/>
              </a:ext>
            </a:extLst>
          </p:cNvPr>
          <p:cNvSpPr/>
          <p:nvPr/>
        </p:nvSpPr>
        <p:spPr>
          <a:xfrm flipH="1">
            <a:off x="2505543" y="3024852"/>
            <a:ext cx="532784" cy="41653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182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35797" y="1066033"/>
            <a:ext cx="533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self.b = np.array([3])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2529-152D-4ABC-8B5E-222ABFE22B70}"/>
              </a:ext>
            </a:extLst>
          </p:cNvPr>
          <p:cNvSpPr txBox="1"/>
          <p:nvPr/>
        </p:nvSpPr>
        <p:spPr>
          <a:xfrm>
            <a:off x="3919286" y="158869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F34E8-DFB9-4FAF-89DD-1CF2F5827FDF}"/>
              </a:ext>
            </a:extLst>
          </p:cNvPr>
          <p:cNvSpPr txBox="1"/>
          <p:nvPr/>
        </p:nvSpPr>
        <p:spPr>
          <a:xfrm>
            <a:off x="2387074" y="2211439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3BECC8-BBCD-45C1-AB93-04C90274782B}"/>
              </a:ext>
            </a:extLst>
          </p:cNvPr>
          <p:cNvSpPr txBox="1"/>
          <p:nvPr/>
        </p:nvSpPr>
        <p:spPr>
          <a:xfrm>
            <a:off x="3666098" y="37013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F51EE3-0F0E-47C4-8785-69E039BBB6CF}"/>
              </a:ext>
            </a:extLst>
          </p:cNvPr>
          <p:cNvSpPr txBox="1"/>
          <p:nvPr/>
        </p:nvSpPr>
        <p:spPr>
          <a:xfrm>
            <a:off x="2183303" y="5142512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2A2419-58D8-4B87-97D5-3DF602EB9C7E}"/>
              </a:ext>
            </a:extLst>
          </p:cNvPr>
          <p:cNvSpPr txBox="1"/>
          <p:nvPr/>
        </p:nvSpPr>
        <p:spPr>
          <a:xfrm>
            <a:off x="3894114" y="586199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2AA2B1-645D-4519-886D-F3A73380DBA4}"/>
              </a:ext>
            </a:extLst>
          </p:cNvPr>
          <p:cNvSpPr txBox="1"/>
          <p:nvPr/>
        </p:nvSpPr>
        <p:spPr>
          <a:xfrm>
            <a:off x="5333481" y="5393626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04F6A2-DAC3-4436-BF64-DC7A405F3014}"/>
              </a:ext>
            </a:extLst>
          </p:cNvPr>
          <p:cNvSpPr/>
          <p:nvPr/>
        </p:nvSpPr>
        <p:spPr>
          <a:xfrm>
            <a:off x="5435310" y="2580770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6A00DBB-DB0D-4554-B8CC-40611F1A6627}"/>
              </a:ext>
            </a:extLst>
          </p:cNvPr>
          <p:cNvSpPr/>
          <p:nvPr/>
        </p:nvSpPr>
        <p:spPr>
          <a:xfrm>
            <a:off x="5435310" y="2891660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CED7AC-3593-4A53-934E-A9EE11E56763}"/>
              </a:ext>
            </a:extLst>
          </p:cNvPr>
          <p:cNvSpPr/>
          <p:nvPr/>
        </p:nvSpPr>
        <p:spPr>
          <a:xfrm>
            <a:off x="5435310" y="3202549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CB0A3C-03C1-421F-82F9-6F1063F0F19A}"/>
              </a:ext>
            </a:extLst>
          </p:cNvPr>
          <p:cNvSpPr/>
          <p:nvPr/>
        </p:nvSpPr>
        <p:spPr>
          <a:xfrm>
            <a:off x="5435310" y="3513439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E90055-0EC3-4AB7-8533-A97BA8191366}"/>
              </a:ext>
            </a:extLst>
          </p:cNvPr>
          <p:cNvSpPr/>
          <p:nvPr/>
        </p:nvSpPr>
        <p:spPr>
          <a:xfrm>
            <a:off x="5435310" y="3824328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A336FA-AAD6-4A8D-81CD-E7783BD7A442}"/>
              </a:ext>
            </a:extLst>
          </p:cNvPr>
          <p:cNvSpPr/>
          <p:nvPr/>
        </p:nvSpPr>
        <p:spPr>
          <a:xfrm>
            <a:off x="5431361" y="4143153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485122-CE0A-4CAE-A843-D447BE3F4AAA}"/>
              </a:ext>
            </a:extLst>
          </p:cNvPr>
          <p:cNvSpPr/>
          <p:nvPr/>
        </p:nvSpPr>
        <p:spPr>
          <a:xfrm>
            <a:off x="5435310" y="4446108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7AE843A-3988-42C2-9A33-39CB513A5469}"/>
              </a:ext>
            </a:extLst>
          </p:cNvPr>
          <p:cNvSpPr/>
          <p:nvPr/>
        </p:nvSpPr>
        <p:spPr>
          <a:xfrm>
            <a:off x="5435310" y="4756997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21E4FC-E856-4CFF-87AB-BCD96E27DB6F}"/>
              </a:ext>
            </a:extLst>
          </p:cNvPr>
          <p:cNvSpPr/>
          <p:nvPr/>
        </p:nvSpPr>
        <p:spPr>
          <a:xfrm>
            <a:off x="5435310" y="5067887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9224251-FA3B-4036-99E6-5FB84574C96F}"/>
              </a:ext>
            </a:extLst>
          </p:cNvPr>
          <p:cNvSpPr txBox="1"/>
          <p:nvPr/>
        </p:nvSpPr>
        <p:spPr>
          <a:xfrm>
            <a:off x="4915192" y="3717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D22DCEC-6679-482C-90B6-CBDBF5F2CE9B}"/>
              </a:ext>
            </a:extLst>
          </p:cNvPr>
          <p:cNvSpPr/>
          <p:nvPr/>
        </p:nvSpPr>
        <p:spPr>
          <a:xfrm>
            <a:off x="6698328" y="258035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981CC7-5B19-4367-B691-ED2920C24C7F}"/>
              </a:ext>
            </a:extLst>
          </p:cNvPr>
          <p:cNvSpPr txBox="1"/>
          <p:nvPr/>
        </p:nvSpPr>
        <p:spPr>
          <a:xfrm>
            <a:off x="6517661" y="537795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B55898-B401-47A3-935A-348C0E37B224}"/>
              </a:ext>
            </a:extLst>
          </p:cNvPr>
          <p:cNvSpPr txBox="1"/>
          <p:nvPr/>
        </p:nvSpPr>
        <p:spPr>
          <a:xfrm>
            <a:off x="6107431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CE7508-A820-4ECD-9F7C-C63D8EADC627}"/>
              </a:ext>
            </a:extLst>
          </p:cNvPr>
          <p:cNvSpPr/>
          <p:nvPr/>
        </p:nvSpPr>
        <p:spPr>
          <a:xfrm>
            <a:off x="6698328" y="2891245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EA2AEE4-D5D5-4B8C-89B1-6D61B3E8D522}"/>
              </a:ext>
            </a:extLst>
          </p:cNvPr>
          <p:cNvSpPr/>
          <p:nvPr/>
        </p:nvSpPr>
        <p:spPr>
          <a:xfrm>
            <a:off x="6698328" y="3202134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E1D591-5963-4738-AADB-5CC7162F145A}"/>
              </a:ext>
            </a:extLst>
          </p:cNvPr>
          <p:cNvSpPr/>
          <p:nvPr/>
        </p:nvSpPr>
        <p:spPr>
          <a:xfrm>
            <a:off x="6698328" y="3513023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3DDE62C-D3EB-43FC-816B-80852C6587E1}"/>
              </a:ext>
            </a:extLst>
          </p:cNvPr>
          <p:cNvSpPr/>
          <p:nvPr/>
        </p:nvSpPr>
        <p:spPr>
          <a:xfrm>
            <a:off x="6698328" y="3823912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73590E2-FA8F-4DE8-8EE6-8B2A365553E7}"/>
              </a:ext>
            </a:extLst>
          </p:cNvPr>
          <p:cNvSpPr/>
          <p:nvPr/>
        </p:nvSpPr>
        <p:spPr>
          <a:xfrm>
            <a:off x="6698328" y="4134801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AC69941-3075-4F19-9DDF-CC3212B75A12}"/>
              </a:ext>
            </a:extLst>
          </p:cNvPr>
          <p:cNvSpPr/>
          <p:nvPr/>
        </p:nvSpPr>
        <p:spPr>
          <a:xfrm>
            <a:off x="6698328" y="444569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1E70E26-C862-40E1-8F5A-D3034B71A78F}"/>
              </a:ext>
            </a:extLst>
          </p:cNvPr>
          <p:cNvSpPr/>
          <p:nvPr/>
        </p:nvSpPr>
        <p:spPr>
          <a:xfrm>
            <a:off x="6698328" y="475657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787A5BB-29F8-42CF-A087-D2BB810C6F23}"/>
              </a:ext>
            </a:extLst>
          </p:cNvPr>
          <p:cNvSpPr/>
          <p:nvPr/>
        </p:nvSpPr>
        <p:spPr>
          <a:xfrm>
            <a:off x="6698328" y="506746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7E78A7-B492-42C3-8176-03CB96A6FC6F}"/>
              </a:ext>
            </a:extLst>
          </p:cNvPr>
          <p:cNvSpPr txBox="1"/>
          <p:nvPr/>
        </p:nvSpPr>
        <p:spPr>
          <a:xfrm>
            <a:off x="7187688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359371A-F420-4497-B05C-A496837FF1FA}"/>
              </a:ext>
            </a:extLst>
          </p:cNvPr>
          <p:cNvSpPr/>
          <p:nvPr/>
        </p:nvSpPr>
        <p:spPr>
          <a:xfrm>
            <a:off x="7608425" y="25921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9ED5CE-98EF-40B4-8891-2712A8450A02}"/>
              </a:ext>
            </a:extLst>
          </p:cNvPr>
          <p:cNvSpPr/>
          <p:nvPr/>
        </p:nvSpPr>
        <p:spPr>
          <a:xfrm>
            <a:off x="7608425" y="290303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E85232-A330-4FB4-BFAA-0215FDD24574}"/>
              </a:ext>
            </a:extLst>
          </p:cNvPr>
          <p:cNvSpPr/>
          <p:nvPr/>
        </p:nvSpPr>
        <p:spPr>
          <a:xfrm>
            <a:off x="7608425" y="321392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4B3934-A5ED-4D72-A34F-FA85B09F214F}"/>
              </a:ext>
            </a:extLst>
          </p:cNvPr>
          <p:cNvSpPr/>
          <p:nvPr/>
        </p:nvSpPr>
        <p:spPr>
          <a:xfrm>
            <a:off x="7608425" y="352481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B75D9E1-6B49-4C6B-8E0D-F1C12C1C940F}"/>
              </a:ext>
            </a:extLst>
          </p:cNvPr>
          <p:cNvSpPr/>
          <p:nvPr/>
        </p:nvSpPr>
        <p:spPr>
          <a:xfrm>
            <a:off x="7608425" y="383570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545FB37-CECE-4328-9C7F-4CC2E005A099}"/>
              </a:ext>
            </a:extLst>
          </p:cNvPr>
          <p:cNvSpPr/>
          <p:nvPr/>
        </p:nvSpPr>
        <p:spPr>
          <a:xfrm>
            <a:off x="7608425" y="414659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01868DB-AD2B-4171-8A23-50642513583C}"/>
              </a:ext>
            </a:extLst>
          </p:cNvPr>
          <p:cNvSpPr/>
          <p:nvPr/>
        </p:nvSpPr>
        <p:spPr>
          <a:xfrm>
            <a:off x="7608425" y="445748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528D26A-E3E1-451B-AF15-BD78B32F6869}"/>
              </a:ext>
            </a:extLst>
          </p:cNvPr>
          <p:cNvSpPr/>
          <p:nvPr/>
        </p:nvSpPr>
        <p:spPr>
          <a:xfrm>
            <a:off x="7608425" y="476837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E7B153-EF15-44DC-8B2A-1157CCE1D694}"/>
              </a:ext>
            </a:extLst>
          </p:cNvPr>
          <p:cNvSpPr/>
          <p:nvPr/>
        </p:nvSpPr>
        <p:spPr>
          <a:xfrm>
            <a:off x="7608425" y="507926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408F112-0619-4CBC-AEC6-C4D03DE83E16}"/>
              </a:ext>
            </a:extLst>
          </p:cNvPr>
          <p:cNvGrpSpPr/>
          <p:nvPr/>
        </p:nvGrpSpPr>
        <p:grpSpPr>
          <a:xfrm>
            <a:off x="4052720" y="2405023"/>
            <a:ext cx="532784" cy="1728484"/>
            <a:chOff x="6967611" y="4058856"/>
            <a:chExt cx="721838" cy="1728484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133084B-8734-4F4E-844A-90B255ED107D}"/>
                </a:ext>
              </a:extLst>
            </p:cNvPr>
            <p:cNvSpPr/>
            <p:nvPr/>
          </p:nvSpPr>
          <p:spPr>
            <a:xfrm>
              <a:off x="6967611" y="4058856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229EC94-EFBC-422B-9A1C-969A7DF81347}"/>
                </a:ext>
              </a:extLst>
            </p:cNvPr>
            <p:cNvSpPr/>
            <p:nvPr/>
          </p:nvSpPr>
          <p:spPr>
            <a:xfrm>
              <a:off x="6967611" y="4490977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9CAF96-0C69-431E-B759-1121EACF99DE}"/>
                </a:ext>
              </a:extLst>
            </p:cNvPr>
            <p:cNvSpPr/>
            <p:nvPr/>
          </p:nvSpPr>
          <p:spPr>
            <a:xfrm>
              <a:off x="6967611" y="4923098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EEB22B-EA2F-43ED-8F2E-B07B885576E1}"/>
                </a:ext>
              </a:extLst>
            </p:cNvPr>
            <p:cNvSpPr/>
            <p:nvPr/>
          </p:nvSpPr>
          <p:spPr>
            <a:xfrm>
              <a:off x="6967611" y="5355219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0284271-7927-4EAC-A30D-CB71CC07D4F3}"/>
                </a:ext>
              </a:extLst>
            </p:cNvPr>
            <p:cNvSpPr/>
            <p:nvPr/>
          </p:nvSpPr>
          <p:spPr>
            <a:xfrm>
              <a:off x="7015262" y="4116731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A2B0CF2-9984-407A-A2F7-1341D6BEA210}"/>
                </a:ext>
              </a:extLst>
            </p:cNvPr>
            <p:cNvSpPr/>
            <p:nvPr/>
          </p:nvSpPr>
          <p:spPr>
            <a:xfrm>
              <a:off x="7015261" y="4548852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370D487-B087-4B66-97BA-3F241021DCA2}"/>
                </a:ext>
              </a:extLst>
            </p:cNvPr>
            <p:cNvSpPr/>
            <p:nvPr/>
          </p:nvSpPr>
          <p:spPr>
            <a:xfrm>
              <a:off x="7015260" y="4980973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29BF2B5-DEA5-40E5-83CE-ABE66D83A1EC}"/>
                </a:ext>
              </a:extLst>
            </p:cNvPr>
            <p:cNvSpPr/>
            <p:nvPr/>
          </p:nvSpPr>
          <p:spPr>
            <a:xfrm>
              <a:off x="7015259" y="5413094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C7BB66B-52D0-4679-89CA-72284F404248}"/>
              </a:ext>
            </a:extLst>
          </p:cNvPr>
          <p:cNvGrpSpPr/>
          <p:nvPr/>
        </p:nvGrpSpPr>
        <p:grpSpPr>
          <a:xfrm>
            <a:off x="4052720" y="4137368"/>
            <a:ext cx="532784" cy="1728484"/>
            <a:chOff x="6967611" y="4058856"/>
            <a:chExt cx="721838" cy="1728484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304E1D8-2E94-4279-9488-2D91C199CA02}"/>
                </a:ext>
              </a:extLst>
            </p:cNvPr>
            <p:cNvSpPr/>
            <p:nvPr/>
          </p:nvSpPr>
          <p:spPr>
            <a:xfrm>
              <a:off x="6967611" y="4058856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49D25E9-A711-43C9-86CA-6DEE0A3E4081}"/>
                </a:ext>
              </a:extLst>
            </p:cNvPr>
            <p:cNvSpPr/>
            <p:nvPr/>
          </p:nvSpPr>
          <p:spPr>
            <a:xfrm>
              <a:off x="6967611" y="4490977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C443026-AE3C-4EBB-9021-C63F926CE3FD}"/>
                </a:ext>
              </a:extLst>
            </p:cNvPr>
            <p:cNvSpPr/>
            <p:nvPr/>
          </p:nvSpPr>
          <p:spPr>
            <a:xfrm>
              <a:off x="6967611" y="4923098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267FF81-0AEE-4B56-BB7A-9C09AE52D9A1}"/>
                </a:ext>
              </a:extLst>
            </p:cNvPr>
            <p:cNvSpPr/>
            <p:nvPr/>
          </p:nvSpPr>
          <p:spPr>
            <a:xfrm>
              <a:off x="6967611" y="5355219"/>
              <a:ext cx="721838" cy="432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3C4DEF-30D1-4C01-8F46-05073177C4AF}"/>
                </a:ext>
              </a:extLst>
            </p:cNvPr>
            <p:cNvSpPr/>
            <p:nvPr/>
          </p:nvSpPr>
          <p:spPr>
            <a:xfrm>
              <a:off x="7015262" y="4116731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6E7E9BA-60BF-4DFF-8BF6-2B946A8ABBC9}"/>
                </a:ext>
              </a:extLst>
            </p:cNvPr>
            <p:cNvSpPr/>
            <p:nvPr/>
          </p:nvSpPr>
          <p:spPr>
            <a:xfrm>
              <a:off x="7015261" y="4548852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3593F2D-BCC2-4469-9ECD-48D7B590E8F4}"/>
                </a:ext>
              </a:extLst>
            </p:cNvPr>
            <p:cNvSpPr/>
            <p:nvPr/>
          </p:nvSpPr>
          <p:spPr>
            <a:xfrm>
              <a:off x="7015260" y="4980973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ABD9F71-9A32-42C6-98F5-5F9AC66148B4}"/>
                </a:ext>
              </a:extLst>
            </p:cNvPr>
            <p:cNvSpPr/>
            <p:nvPr/>
          </p:nvSpPr>
          <p:spPr>
            <a:xfrm>
              <a:off x="7015259" y="5413094"/>
              <a:ext cx="616313" cy="3125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E66AB90-2BEC-4242-890D-E263DF561E9B}"/>
              </a:ext>
            </a:extLst>
          </p:cNvPr>
          <p:cNvSpPr/>
          <p:nvPr/>
        </p:nvSpPr>
        <p:spPr>
          <a:xfrm>
            <a:off x="1280950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B245A53-CC31-4140-A0F9-4350E6497EFB}"/>
              </a:ext>
            </a:extLst>
          </p:cNvPr>
          <p:cNvSpPr/>
          <p:nvPr/>
        </p:nvSpPr>
        <p:spPr>
          <a:xfrm>
            <a:off x="1573904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86F11BF-5C6D-4188-BD04-80876E9BB24B}"/>
              </a:ext>
            </a:extLst>
          </p:cNvPr>
          <p:cNvSpPr/>
          <p:nvPr/>
        </p:nvSpPr>
        <p:spPr>
          <a:xfrm>
            <a:off x="1866857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599B1DB-450D-40BE-B90C-66E7D33EE817}"/>
              </a:ext>
            </a:extLst>
          </p:cNvPr>
          <p:cNvSpPr/>
          <p:nvPr/>
        </p:nvSpPr>
        <p:spPr>
          <a:xfrm>
            <a:off x="2159811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ADDADE-5A34-4464-AC06-D45A9AA62A4A}"/>
              </a:ext>
            </a:extLst>
          </p:cNvPr>
          <p:cNvSpPr/>
          <p:nvPr/>
        </p:nvSpPr>
        <p:spPr>
          <a:xfrm>
            <a:off x="1280950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3259C94-B39E-4A8F-ADD0-165B4E84AF0C}"/>
              </a:ext>
            </a:extLst>
          </p:cNvPr>
          <p:cNvSpPr/>
          <p:nvPr/>
        </p:nvSpPr>
        <p:spPr>
          <a:xfrm>
            <a:off x="1573904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9129BAB-8ACE-4C0E-94A3-E564557EF555}"/>
              </a:ext>
            </a:extLst>
          </p:cNvPr>
          <p:cNvSpPr/>
          <p:nvPr/>
        </p:nvSpPr>
        <p:spPr>
          <a:xfrm>
            <a:off x="1866857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A293108-8DCA-4994-868F-21B37A297289}"/>
              </a:ext>
            </a:extLst>
          </p:cNvPr>
          <p:cNvSpPr/>
          <p:nvPr/>
        </p:nvSpPr>
        <p:spPr>
          <a:xfrm>
            <a:off x="2159811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1CEAF6-1448-48D5-91FA-EA72C4CF2608}"/>
              </a:ext>
            </a:extLst>
          </p:cNvPr>
          <p:cNvSpPr/>
          <p:nvPr/>
        </p:nvSpPr>
        <p:spPr>
          <a:xfrm>
            <a:off x="1280950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65B3D6C-BB86-4FAD-9A6E-6D8153FDFAE1}"/>
              </a:ext>
            </a:extLst>
          </p:cNvPr>
          <p:cNvSpPr/>
          <p:nvPr/>
        </p:nvSpPr>
        <p:spPr>
          <a:xfrm>
            <a:off x="1573904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16A0235-F986-4C0B-880F-9F13372921E6}"/>
              </a:ext>
            </a:extLst>
          </p:cNvPr>
          <p:cNvSpPr/>
          <p:nvPr/>
        </p:nvSpPr>
        <p:spPr>
          <a:xfrm>
            <a:off x="1866857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B0106CA-8544-4CCC-A555-54B314CB1222}"/>
              </a:ext>
            </a:extLst>
          </p:cNvPr>
          <p:cNvSpPr/>
          <p:nvPr/>
        </p:nvSpPr>
        <p:spPr>
          <a:xfrm>
            <a:off x="2159811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CD9ED6-92C7-4708-BF0A-7E309927879E}"/>
              </a:ext>
            </a:extLst>
          </p:cNvPr>
          <p:cNvSpPr/>
          <p:nvPr/>
        </p:nvSpPr>
        <p:spPr>
          <a:xfrm>
            <a:off x="1280950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4B34700-54CE-4D88-9F3D-03FD650E9F9F}"/>
              </a:ext>
            </a:extLst>
          </p:cNvPr>
          <p:cNvSpPr/>
          <p:nvPr/>
        </p:nvSpPr>
        <p:spPr>
          <a:xfrm>
            <a:off x="1573904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DC3954B-37BF-414F-ADEF-822A0CCA6899}"/>
              </a:ext>
            </a:extLst>
          </p:cNvPr>
          <p:cNvSpPr/>
          <p:nvPr/>
        </p:nvSpPr>
        <p:spPr>
          <a:xfrm>
            <a:off x="1866857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890BFCA-6588-4987-A41C-E3F3C1A70EA5}"/>
              </a:ext>
            </a:extLst>
          </p:cNvPr>
          <p:cNvSpPr/>
          <p:nvPr/>
        </p:nvSpPr>
        <p:spPr>
          <a:xfrm>
            <a:off x="2159811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E3A37F2-A369-44BA-B125-62A881C11FFE}"/>
              </a:ext>
            </a:extLst>
          </p:cNvPr>
          <p:cNvSpPr/>
          <p:nvPr/>
        </p:nvSpPr>
        <p:spPr>
          <a:xfrm>
            <a:off x="1280950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7FD63AD-8659-4509-A1D0-4DAC1C871D9F}"/>
              </a:ext>
            </a:extLst>
          </p:cNvPr>
          <p:cNvSpPr/>
          <p:nvPr/>
        </p:nvSpPr>
        <p:spPr>
          <a:xfrm>
            <a:off x="1573904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752984F-556F-4BA0-A1BD-612CCF52441E}"/>
              </a:ext>
            </a:extLst>
          </p:cNvPr>
          <p:cNvSpPr/>
          <p:nvPr/>
        </p:nvSpPr>
        <p:spPr>
          <a:xfrm>
            <a:off x="1866857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7AF1A5E-513A-4EF2-8E2B-6704EFB8DBAF}"/>
              </a:ext>
            </a:extLst>
          </p:cNvPr>
          <p:cNvSpPr/>
          <p:nvPr/>
        </p:nvSpPr>
        <p:spPr>
          <a:xfrm>
            <a:off x="2159811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993B8D-C134-4AAB-9F4C-B6A16F9EA602}"/>
              </a:ext>
            </a:extLst>
          </p:cNvPr>
          <p:cNvSpPr/>
          <p:nvPr/>
        </p:nvSpPr>
        <p:spPr>
          <a:xfrm>
            <a:off x="1280950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B05C2E7-6556-41BA-8156-E676CAFC1E82}"/>
              </a:ext>
            </a:extLst>
          </p:cNvPr>
          <p:cNvSpPr/>
          <p:nvPr/>
        </p:nvSpPr>
        <p:spPr>
          <a:xfrm>
            <a:off x="1573904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2ED8C94-001F-45DF-9131-FC1CA52AE9EE}"/>
              </a:ext>
            </a:extLst>
          </p:cNvPr>
          <p:cNvSpPr/>
          <p:nvPr/>
        </p:nvSpPr>
        <p:spPr>
          <a:xfrm>
            <a:off x="1866857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74176B4-8AFE-4649-91DC-960ED758387A}"/>
              </a:ext>
            </a:extLst>
          </p:cNvPr>
          <p:cNvSpPr/>
          <p:nvPr/>
        </p:nvSpPr>
        <p:spPr>
          <a:xfrm>
            <a:off x="2159811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9643B9-6DE9-4FE5-A3FB-F90F3FD2E365}"/>
              </a:ext>
            </a:extLst>
          </p:cNvPr>
          <p:cNvSpPr/>
          <p:nvPr/>
        </p:nvSpPr>
        <p:spPr>
          <a:xfrm>
            <a:off x="1280950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926E122-DA46-4FA1-B2F2-88B4916F6582}"/>
              </a:ext>
            </a:extLst>
          </p:cNvPr>
          <p:cNvSpPr/>
          <p:nvPr/>
        </p:nvSpPr>
        <p:spPr>
          <a:xfrm>
            <a:off x="1573904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2BEED57-0206-43E2-A18D-7CD20A834E05}"/>
              </a:ext>
            </a:extLst>
          </p:cNvPr>
          <p:cNvSpPr/>
          <p:nvPr/>
        </p:nvSpPr>
        <p:spPr>
          <a:xfrm>
            <a:off x="1866857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89C8FCF-BCE3-4692-ADD1-B7A6529D457C}"/>
              </a:ext>
            </a:extLst>
          </p:cNvPr>
          <p:cNvSpPr/>
          <p:nvPr/>
        </p:nvSpPr>
        <p:spPr>
          <a:xfrm>
            <a:off x="2159811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6883D8E-2E80-4AF9-9FB0-5115D2A6FE7E}"/>
              </a:ext>
            </a:extLst>
          </p:cNvPr>
          <p:cNvSpPr/>
          <p:nvPr/>
        </p:nvSpPr>
        <p:spPr>
          <a:xfrm>
            <a:off x="1280950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EFC7FE-6D53-43EA-B916-D21E0FFE2C56}"/>
              </a:ext>
            </a:extLst>
          </p:cNvPr>
          <p:cNvSpPr/>
          <p:nvPr/>
        </p:nvSpPr>
        <p:spPr>
          <a:xfrm>
            <a:off x="1573904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2A09AC6-0EC2-4DD5-86B4-FB2345789076}"/>
              </a:ext>
            </a:extLst>
          </p:cNvPr>
          <p:cNvSpPr/>
          <p:nvPr/>
        </p:nvSpPr>
        <p:spPr>
          <a:xfrm>
            <a:off x="1866857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DA46905-E95A-490F-AEEE-8A1086292CEF}"/>
              </a:ext>
            </a:extLst>
          </p:cNvPr>
          <p:cNvSpPr/>
          <p:nvPr/>
        </p:nvSpPr>
        <p:spPr>
          <a:xfrm>
            <a:off x="2159811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2650F9-44C5-4B61-BB22-BBDA9053EF7F}"/>
              </a:ext>
            </a:extLst>
          </p:cNvPr>
          <p:cNvSpPr/>
          <p:nvPr/>
        </p:nvSpPr>
        <p:spPr>
          <a:xfrm>
            <a:off x="1280950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BD83202-9AD8-473C-A03D-8B5B32658D74}"/>
              </a:ext>
            </a:extLst>
          </p:cNvPr>
          <p:cNvSpPr/>
          <p:nvPr/>
        </p:nvSpPr>
        <p:spPr>
          <a:xfrm>
            <a:off x="1573904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4C3D8FF-1CB2-409C-94D3-B18EE932B2D8}"/>
              </a:ext>
            </a:extLst>
          </p:cNvPr>
          <p:cNvSpPr/>
          <p:nvPr/>
        </p:nvSpPr>
        <p:spPr>
          <a:xfrm>
            <a:off x="1866857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973AFFC-CBB7-481A-A7F7-E0547BB77348}"/>
              </a:ext>
            </a:extLst>
          </p:cNvPr>
          <p:cNvSpPr/>
          <p:nvPr/>
        </p:nvSpPr>
        <p:spPr>
          <a:xfrm>
            <a:off x="2159811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9953FA-1FD1-4D0A-AA5E-80DAC1577BE6}"/>
              </a:ext>
            </a:extLst>
          </p:cNvPr>
          <p:cNvSpPr/>
          <p:nvPr/>
        </p:nvSpPr>
        <p:spPr>
          <a:xfrm>
            <a:off x="2448878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428053C-D888-41FC-93B6-C443BC0AD0F8}"/>
              </a:ext>
            </a:extLst>
          </p:cNvPr>
          <p:cNvSpPr/>
          <p:nvPr/>
        </p:nvSpPr>
        <p:spPr>
          <a:xfrm>
            <a:off x="2741832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992E29C-84E5-4EF6-845C-7391042774CA}"/>
              </a:ext>
            </a:extLst>
          </p:cNvPr>
          <p:cNvSpPr/>
          <p:nvPr/>
        </p:nvSpPr>
        <p:spPr>
          <a:xfrm>
            <a:off x="3034785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9DD052-2E22-46F0-824A-80592688B576}"/>
              </a:ext>
            </a:extLst>
          </p:cNvPr>
          <p:cNvSpPr/>
          <p:nvPr/>
        </p:nvSpPr>
        <p:spPr>
          <a:xfrm>
            <a:off x="3327739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0EFBAB7-ACD6-4B25-8A0F-B9886CA836D5}"/>
              </a:ext>
            </a:extLst>
          </p:cNvPr>
          <p:cNvSpPr/>
          <p:nvPr/>
        </p:nvSpPr>
        <p:spPr>
          <a:xfrm>
            <a:off x="2448878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7B11916-955C-4283-900F-4C27052F510F}"/>
              </a:ext>
            </a:extLst>
          </p:cNvPr>
          <p:cNvSpPr/>
          <p:nvPr/>
        </p:nvSpPr>
        <p:spPr>
          <a:xfrm>
            <a:off x="2741832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1C1CD44-F00D-4A44-A9D7-A6834A01B0D2}"/>
              </a:ext>
            </a:extLst>
          </p:cNvPr>
          <p:cNvSpPr/>
          <p:nvPr/>
        </p:nvSpPr>
        <p:spPr>
          <a:xfrm>
            <a:off x="3034785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BDCF245-EBBD-40B5-BF45-77CCE685757B}"/>
              </a:ext>
            </a:extLst>
          </p:cNvPr>
          <p:cNvSpPr/>
          <p:nvPr/>
        </p:nvSpPr>
        <p:spPr>
          <a:xfrm>
            <a:off x="3327739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5DCA942-C836-4F2B-A200-32BC30319DFF}"/>
              </a:ext>
            </a:extLst>
          </p:cNvPr>
          <p:cNvSpPr/>
          <p:nvPr/>
        </p:nvSpPr>
        <p:spPr>
          <a:xfrm>
            <a:off x="2448878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2078128-9CBA-4418-9F64-14B494F2453F}"/>
              </a:ext>
            </a:extLst>
          </p:cNvPr>
          <p:cNvSpPr/>
          <p:nvPr/>
        </p:nvSpPr>
        <p:spPr>
          <a:xfrm>
            <a:off x="2741832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C11A45-707E-48A6-A9AC-CD263425B98E}"/>
              </a:ext>
            </a:extLst>
          </p:cNvPr>
          <p:cNvSpPr/>
          <p:nvPr/>
        </p:nvSpPr>
        <p:spPr>
          <a:xfrm>
            <a:off x="3034785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E04E72B-F4A4-4D8F-A8FD-ABA3F8D25611}"/>
              </a:ext>
            </a:extLst>
          </p:cNvPr>
          <p:cNvSpPr/>
          <p:nvPr/>
        </p:nvSpPr>
        <p:spPr>
          <a:xfrm>
            <a:off x="3327739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DD0CE9-F360-46B8-9BE6-EA05B4CC7EB8}"/>
              </a:ext>
            </a:extLst>
          </p:cNvPr>
          <p:cNvSpPr/>
          <p:nvPr/>
        </p:nvSpPr>
        <p:spPr>
          <a:xfrm>
            <a:off x="2448878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E2400B-3653-4957-AA7D-4DEF1B28859F}"/>
              </a:ext>
            </a:extLst>
          </p:cNvPr>
          <p:cNvSpPr/>
          <p:nvPr/>
        </p:nvSpPr>
        <p:spPr>
          <a:xfrm>
            <a:off x="2741832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E6EF028-61DE-47CD-A3FE-9A7E944E1D74}"/>
              </a:ext>
            </a:extLst>
          </p:cNvPr>
          <p:cNvSpPr/>
          <p:nvPr/>
        </p:nvSpPr>
        <p:spPr>
          <a:xfrm>
            <a:off x="3034785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87FCA1-701A-4ED1-BBEE-6FA0790EE1D9}"/>
              </a:ext>
            </a:extLst>
          </p:cNvPr>
          <p:cNvSpPr/>
          <p:nvPr/>
        </p:nvSpPr>
        <p:spPr>
          <a:xfrm>
            <a:off x="3327739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1AD3C8A-0849-4D6C-B357-0A9A52C4BA83}"/>
              </a:ext>
            </a:extLst>
          </p:cNvPr>
          <p:cNvSpPr/>
          <p:nvPr/>
        </p:nvSpPr>
        <p:spPr>
          <a:xfrm>
            <a:off x="2448878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06FD3C6-2014-4165-8F86-6285E9BE4C03}"/>
              </a:ext>
            </a:extLst>
          </p:cNvPr>
          <p:cNvSpPr/>
          <p:nvPr/>
        </p:nvSpPr>
        <p:spPr>
          <a:xfrm>
            <a:off x="2741832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7EC349B-5F06-4731-83CE-6E3CF49F84E2}"/>
              </a:ext>
            </a:extLst>
          </p:cNvPr>
          <p:cNvSpPr/>
          <p:nvPr/>
        </p:nvSpPr>
        <p:spPr>
          <a:xfrm>
            <a:off x="3034785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9890B31-C116-41FF-AF84-F53812C89C39}"/>
              </a:ext>
            </a:extLst>
          </p:cNvPr>
          <p:cNvSpPr/>
          <p:nvPr/>
        </p:nvSpPr>
        <p:spPr>
          <a:xfrm>
            <a:off x="3327739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4EB3D0A-AC19-45DE-BE2A-C5B3CFFFA6BD}"/>
              </a:ext>
            </a:extLst>
          </p:cNvPr>
          <p:cNvSpPr/>
          <p:nvPr/>
        </p:nvSpPr>
        <p:spPr>
          <a:xfrm>
            <a:off x="2448878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2407269-7465-4935-823D-686B149C037E}"/>
              </a:ext>
            </a:extLst>
          </p:cNvPr>
          <p:cNvSpPr/>
          <p:nvPr/>
        </p:nvSpPr>
        <p:spPr>
          <a:xfrm>
            <a:off x="2741832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0359971-C08E-41F4-9DCC-E93FF9B82C2E}"/>
              </a:ext>
            </a:extLst>
          </p:cNvPr>
          <p:cNvSpPr/>
          <p:nvPr/>
        </p:nvSpPr>
        <p:spPr>
          <a:xfrm>
            <a:off x="3034785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AFFB767-278F-4F6B-BF9F-2F7BEB525E93}"/>
              </a:ext>
            </a:extLst>
          </p:cNvPr>
          <p:cNvSpPr/>
          <p:nvPr/>
        </p:nvSpPr>
        <p:spPr>
          <a:xfrm>
            <a:off x="3327739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267B07B-59CB-4260-9E7A-B09C3506BC2C}"/>
              </a:ext>
            </a:extLst>
          </p:cNvPr>
          <p:cNvSpPr/>
          <p:nvPr/>
        </p:nvSpPr>
        <p:spPr>
          <a:xfrm>
            <a:off x="2448878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A62F41B-9AB9-41CD-BE39-6A50496CEC40}"/>
              </a:ext>
            </a:extLst>
          </p:cNvPr>
          <p:cNvSpPr/>
          <p:nvPr/>
        </p:nvSpPr>
        <p:spPr>
          <a:xfrm>
            <a:off x="2741832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8EA0576-BE3E-4092-A724-10F2F460FA6E}"/>
              </a:ext>
            </a:extLst>
          </p:cNvPr>
          <p:cNvSpPr/>
          <p:nvPr/>
        </p:nvSpPr>
        <p:spPr>
          <a:xfrm>
            <a:off x="3034785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014022E-09EE-44DA-9F19-75602F690CD2}"/>
              </a:ext>
            </a:extLst>
          </p:cNvPr>
          <p:cNvSpPr/>
          <p:nvPr/>
        </p:nvSpPr>
        <p:spPr>
          <a:xfrm>
            <a:off x="3327739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E8149E7-3694-44E7-A29E-2187B94B4CD3}"/>
              </a:ext>
            </a:extLst>
          </p:cNvPr>
          <p:cNvSpPr/>
          <p:nvPr/>
        </p:nvSpPr>
        <p:spPr>
          <a:xfrm>
            <a:off x="2448878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8850C06-835F-4F87-B8FE-B7BF53CA640F}"/>
              </a:ext>
            </a:extLst>
          </p:cNvPr>
          <p:cNvSpPr/>
          <p:nvPr/>
        </p:nvSpPr>
        <p:spPr>
          <a:xfrm>
            <a:off x="2741832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552A9E-46FC-4EB9-9525-07A29EF77BA3}"/>
              </a:ext>
            </a:extLst>
          </p:cNvPr>
          <p:cNvSpPr/>
          <p:nvPr/>
        </p:nvSpPr>
        <p:spPr>
          <a:xfrm>
            <a:off x="3034785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E62B638-2885-4145-8D73-DA394C462537}"/>
              </a:ext>
            </a:extLst>
          </p:cNvPr>
          <p:cNvSpPr/>
          <p:nvPr/>
        </p:nvSpPr>
        <p:spPr>
          <a:xfrm>
            <a:off x="3327739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36EB27E-DBFD-41DC-B9EB-03B6EA8E85AA}"/>
              </a:ext>
            </a:extLst>
          </p:cNvPr>
          <p:cNvSpPr/>
          <p:nvPr/>
        </p:nvSpPr>
        <p:spPr>
          <a:xfrm>
            <a:off x="2448878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5C8C343-CC67-4188-86E2-AAD5C3CB6A47}"/>
              </a:ext>
            </a:extLst>
          </p:cNvPr>
          <p:cNvSpPr/>
          <p:nvPr/>
        </p:nvSpPr>
        <p:spPr>
          <a:xfrm>
            <a:off x="2741832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96C70D9-81D1-4674-AD86-EACDF34DD3E5}"/>
              </a:ext>
            </a:extLst>
          </p:cNvPr>
          <p:cNvSpPr/>
          <p:nvPr/>
        </p:nvSpPr>
        <p:spPr>
          <a:xfrm>
            <a:off x="3034785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9847FBC-EF98-44A4-8F85-FA3A35DD78D7}"/>
              </a:ext>
            </a:extLst>
          </p:cNvPr>
          <p:cNvSpPr/>
          <p:nvPr/>
        </p:nvSpPr>
        <p:spPr>
          <a:xfrm>
            <a:off x="3327739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761B5BD-6963-4C18-B8CB-F2AD3DB38E28}"/>
              </a:ext>
            </a:extLst>
          </p:cNvPr>
          <p:cNvSpPr txBox="1"/>
          <p:nvPr/>
        </p:nvSpPr>
        <p:spPr>
          <a:xfrm>
            <a:off x="7498992" y="5399872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E5882E9-BB7D-4E95-BC30-80605DE4A774}"/>
              </a:ext>
            </a:extLst>
          </p:cNvPr>
          <p:cNvSpPr txBox="1"/>
          <p:nvPr/>
        </p:nvSpPr>
        <p:spPr>
          <a:xfrm>
            <a:off x="8736028" y="2910693"/>
            <a:ext cx="13564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[[ 87.]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[ 95.]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[119.]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[127.]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[151.]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[159.]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[167.]]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51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35797" y="1066033"/>
            <a:ext cx="5698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out.transpose(0, 3, 1,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0EB7B-34FB-41AC-97D8-9BB41A17E52A}"/>
              </a:ext>
            </a:extLst>
          </p:cNvPr>
          <p:cNvSpPr txBox="1"/>
          <p:nvPr/>
        </p:nvSpPr>
        <p:spPr>
          <a:xfrm>
            <a:off x="1601165" y="225146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1AF5E7-9BA8-42B2-B9D1-C02FA06F3248}"/>
              </a:ext>
            </a:extLst>
          </p:cNvPr>
          <p:cNvGrpSpPr/>
          <p:nvPr/>
        </p:nvGrpSpPr>
        <p:grpSpPr>
          <a:xfrm>
            <a:off x="3503271" y="2523281"/>
            <a:ext cx="5528840" cy="707886"/>
            <a:chOff x="3503271" y="2523281"/>
            <a:chExt cx="4417671" cy="7078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A4971C-99B8-46D2-949C-457D97074B60}"/>
                </a:ext>
              </a:extLst>
            </p:cNvPr>
            <p:cNvSpPr/>
            <p:nvPr/>
          </p:nvSpPr>
          <p:spPr>
            <a:xfrm>
              <a:off x="3503271" y="2523281"/>
              <a:ext cx="4417671" cy="707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ECBD4E-84B7-4D51-9CE1-0F221955B3F7}"/>
                </a:ext>
              </a:extLst>
            </p:cNvPr>
            <p:cNvGrpSpPr/>
            <p:nvPr/>
          </p:nvGrpSpPr>
          <p:grpSpPr>
            <a:xfrm>
              <a:off x="3561145" y="2567773"/>
              <a:ext cx="4298066" cy="611407"/>
              <a:chOff x="3576577" y="2563915"/>
              <a:chExt cx="2685327" cy="611407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4712DFCF-1682-484A-A74F-A41751BC92B7}"/>
                  </a:ext>
                </a:extLst>
              </p:cNvPr>
              <p:cNvSpPr/>
              <p:nvPr/>
            </p:nvSpPr>
            <p:spPr>
              <a:xfrm>
                <a:off x="3576577" y="2563915"/>
                <a:ext cx="895109" cy="61140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E7DA779D-5DE7-451D-9A2E-434B720E3FF6}"/>
                  </a:ext>
                </a:extLst>
              </p:cNvPr>
              <p:cNvSpPr/>
              <p:nvPr/>
            </p:nvSpPr>
            <p:spPr>
              <a:xfrm>
                <a:off x="4471686" y="2563915"/>
                <a:ext cx="895109" cy="61140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C0FDBF6-76AC-4EEF-B95A-E61024CD060A}"/>
                  </a:ext>
                </a:extLst>
              </p:cNvPr>
              <p:cNvSpPr/>
              <p:nvPr/>
            </p:nvSpPr>
            <p:spPr>
              <a:xfrm>
                <a:off x="5366795" y="2563915"/>
                <a:ext cx="895109" cy="61140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7DF0158-1DCD-4B94-B79A-B5F5C822FE98}"/>
                </a:ext>
              </a:extLst>
            </p:cNvPr>
            <p:cNvSpPr/>
            <p:nvPr/>
          </p:nvSpPr>
          <p:spPr>
            <a:xfrm>
              <a:off x="3622876" y="2620802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72E9E82-704F-42FF-9CAB-4D81628C61AB}"/>
                </a:ext>
              </a:extLst>
            </p:cNvPr>
            <p:cNvSpPr/>
            <p:nvPr/>
          </p:nvSpPr>
          <p:spPr>
            <a:xfrm>
              <a:off x="4059285" y="2620802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37F2B7F-B940-4550-867E-8C0A40FD0922}"/>
                </a:ext>
              </a:extLst>
            </p:cNvPr>
            <p:cNvSpPr/>
            <p:nvPr/>
          </p:nvSpPr>
          <p:spPr>
            <a:xfrm>
              <a:off x="4495694" y="2620802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EB30933-8BC7-4C64-B339-52895AF699B8}"/>
                </a:ext>
              </a:extLst>
            </p:cNvPr>
            <p:cNvSpPr/>
            <p:nvPr/>
          </p:nvSpPr>
          <p:spPr>
            <a:xfrm>
              <a:off x="3670458" y="2673831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1420282-5AA3-4059-AE22-C36684F38D83}"/>
                </a:ext>
              </a:extLst>
            </p:cNvPr>
            <p:cNvSpPr/>
            <p:nvPr/>
          </p:nvSpPr>
          <p:spPr>
            <a:xfrm>
              <a:off x="4106012" y="2673831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712A8E-E2D8-4588-90BE-131D5DA210D1}"/>
                </a:ext>
              </a:extLst>
            </p:cNvPr>
            <p:cNvSpPr/>
            <p:nvPr/>
          </p:nvSpPr>
          <p:spPr>
            <a:xfrm>
              <a:off x="4541566" y="2673831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DB67A90-D7F7-49F7-A99A-EE744221EDB8}"/>
                </a:ext>
              </a:extLst>
            </p:cNvPr>
            <p:cNvSpPr/>
            <p:nvPr/>
          </p:nvSpPr>
          <p:spPr>
            <a:xfrm>
              <a:off x="5055563" y="2620801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99BC4C9-762A-48B7-8B6B-0A92D5DC9924}"/>
                </a:ext>
              </a:extLst>
            </p:cNvPr>
            <p:cNvSpPr/>
            <p:nvPr/>
          </p:nvSpPr>
          <p:spPr>
            <a:xfrm>
              <a:off x="5491972" y="2620801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3B269A8-DCC5-4D02-A698-604934EF4CC3}"/>
                </a:ext>
              </a:extLst>
            </p:cNvPr>
            <p:cNvSpPr/>
            <p:nvPr/>
          </p:nvSpPr>
          <p:spPr>
            <a:xfrm>
              <a:off x="5928381" y="2620801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64FF868-4E83-427E-85DD-E5DD506E2CF3}"/>
                </a:ext>
              </a:extLst>
            </p:cNvPr>
            <p:cNvSpPr/>
            <p:nvPr/>
          </p:nvSpPr>
          <p:spPr>
            <a:xfrm>
              <a:off x="5103145" y="2673830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92D6F8C-9587-4E74-AF0E-161D690E00FF}"/>
                </a:ext>
              </a:extLst>
            </p:cNvPr>
            <p:cNvSpPr/>
            <p:nvPr/>
          </p:nvSpPr>
          <p:spPr>
            <a:xfrm>
              <a:off x="5538699" y="2673830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6838E84-C11E-4829-8B04-B75F136FEECE}"/>
                </a:ext>
              </a:extLst>
            </p:cNvPr>
            <p:cNvSpPr/>
            <p:nvPr/>
          </p:nvSpPr>
          <p:spPr>
            <a:xfrm>
              <a:off x="5974253" y="2673830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5E3312E-1BF6-4160-8CDA-D618D3757084}"/>
                </a:ext>
              </a:extLst>
            </p:cNvPr>
            <p:cNvSpPr/>
            <p:nvPr/>
          </p:nvSpPr>
          <p:spPr>
            <a:xfrm>
              <a:off x="6488250" y="2620800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29F6FC4-2B9D-4AFE-A40F-B9929944971F}"/>
                </a:ext>
              </a:extLst>
            </p:cNvPr>
            <p:cNvSpPr/>
            <p:nvPr/>
          </p:nvSpPr>
          <p:spPr>
            <a:xfrm>
              <a:off x="6924659" y="2620800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29C1C6-DB0E-47AC-ABA4-C05E392A3FF1}"/>
                </a:ext>
              </a:extLst>
            </p:cNvPr>
            <p:cNvSpPr/>
            <p:nvPr/>
          </p:nvSpPr>
          <p:spPr>
            <a:xfrm>
              <a:off x="7361068" y="2620800"/>
              <a:ext cx="436409" cy="5082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68E3AE2-A704-4DD6-BD15-498AAE1BB78A}"/>
                </a:ext>
              </a:extLst>
            </p:cNvPr>
            <p:cNvSpPr/>
            <p:nvPr/>
          </p:nvSpPr>
          <p:spPr>
            <a:xfrm>
              <a:off x="6535832" y="2673829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AB1BBF7-560F-4028-99FF-B47214092126}"/>
                </a:ext>
              </a:extLst>
            </p:cNvPr>
            <p:cNvSpPr/>
            <p:nvPr/>
          </p:nvSpPr>
          <p:spPr>
            <a:xfrm>
              <a:off x="6971386" y="2673829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3D80A01-94F2-4261-9FFD-1DEE3FD7FC10}"/>
                </a:ext>
              </a:extLst>
            </p:cNvPr>
            <p:cNvSpPr/>
            <p:nvPr/>
          </p:nvSpPr>
          <p:spPr>
            <a:xfrm>
              <a:off x="7406940" y="2673829"/>
              <a:ext cx="342100" cy="4011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A7A8555-15BF-4F8F-B7E1-C45385755334}"/>
              </a:ext>
            </a:extLst>
          </p:cNvPr>
          <p:cNvSpPr/>
          <p:nvPr/>
        </p:nvSpPr>
        <p:spPr>
          <a:xfrm>
            <a:off x="5445245" y="3368233"/>
            <a:ext cx="483136" cy="370390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BC55B-0BAF-4E31-B816-FBD8936F82D4}"/>
              </a:ext>
            </a:extLst>
          </p:cNvPr>
          <p:cNvSpPr txBox="1"/>
          <p:nvPr/>
        </p:nvSpPr>
        <p:spPr>
          <a:xfrm>
            <a:off x="6488249" y="96841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5259F1-3B8B-494A-8306-5D923D40A35B}"/>
              </a:ext>
            </a:extLst>
          </p:cNvPr>
          <p:cNvSpPr txBox="1"/>
          <p:nvPr/>
        </p:nvSpPr>
        <p:spPr>
          <a:xfrm>
            <a:off x="6461329" y="152785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(1, 1, 3, 3)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0F692D-2825-46FD-9663-30485B0A3EEB}"/>
              </a:ext>
            </a:extLst>
          </p:cNvPr>
          <p:cNvCxnSpPr/>
          <p:nvPr/>
        </p:nvCxnSpPr>
        <p:spPr>
          <a:xfrm flipH="1">
            <a:off x="7142436" y="1280932"/>
            <a:ext cx="77850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0018B8E-4CC1-4FB3-A31E-C2899CC61C65}"/>
              </a:ext>
            </a:extLst>
          </p:cNvPr>
          <p:cNvCxnSpPr>
            <a:cxnSpLocks/>
          </p:cNvCxnSpPr>
          <p:nvPr/>
        </p:nvCxnSpPr>
        <p:spPr>
          <a:xfrm>
            <a:off x="7142436" y="1303817"/>
            <a:ext cx="33219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0BE041-AB56-4AC0-853B-74FDE19263E8}"/>
              </a:ext>
            </a:extLst>
          </p:cNvPr>
          <p:cNvCxnSpPr>
            <a:cxnSpLocks/>
          </p:cNvCxnSpPr>
          <p:nvPr/>
        </p:nvCxnSpPr>
        <p:spPr>
          <a:xfrm>
            <a:off x="7531689" y="1321434"/>
            <a:ext cx="33219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38B2B5-698B-4A8F-8676-D99DA549F655}"/>
              </a:ext>
            </a:extLst>
          </p:cNvPr>
          <p:cNvGrpSpPr/>
          <p:nvPr/>
        </p:nvGrpSpPr>
        <p:grpSpPr>
          <a:xfrm>
            <a:off x="3503271" y="3852540"/>
            <a:ext cx="5606005" cy="707886"/>
            <a:chOff x="3503271" y="3852540"/>
            <a:chExt cx="4417671" cy="70788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11F1A09-C061-4CFF-A69A-4606C7DB30A7}"/>
                </a:ext>
              </a:extLst>
            </p:cNvPr>
            <p:cNvSpPr/>
            <p:nvPr/>
          </p:nvSpPr>
          <p:spPr>
            <a:xfrm>
              <a:off x="3503271" y="3852540"/>
              <a:ext cx="4417671" cy="707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85DF161-112D-4C8A-9000-276B78F592A1}"/>
                </a:ext>
              </a:extLst>
            </p:cNvPr>
            <p:cNvSpPr/>
            <p:nvPr/>
          </p:nvSpPr>
          <p:spPr>
            <a:xfrm>
              <a:off x="3561146" y="3914272"/>
              <a:ext cx="4298066" cy="58951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08B4213-C21C-4A00-96CE-6E468CB08C2E}"/>
                </a:ext>
              </a:extLst>
            </p:cNvPr>
            <p:cNvSpPr/>
            <p:nvPr/>
          </p:nvSpPr>
          <p:spPr>
            <a:xfrm>
              <a:off x="3619021" y="3970693"/>
              <a:ext cx="1392819" cy="4855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8CCBA8-D5B9-4E20-8D84-723B2101D492}"/>
                </a:ext>
              </a:extLst>
            </p:cNvPr>
            <p:cNvSpPr/>
            <p:nvPr/>
          </p:nvSpPr>
          <p:spPr>
            <a:xfrm>
              <a:off x="5011840" y="3970693"/>
              <a:ext cx="1392819" cy="4855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8652B55-1C96-42F0-BE54-86B59418892C}"/>
                </a:ext>
              </a:extLst>
            </p:cNvPr>
            <p:cNvSpPr/>
            <p:nvPr/>
          </p:nvSpPr>
          <p:spPr>
            <a:xfrm>
              <a:off x="6404658" y="3970693"/>
              <a:ext cx="1392819" cy="48556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2CB4848-C289-4540-84D3-5C72381B1495}"/>
                </a:ext>
              </a:extLst>
            </p:cNvPr>
            <p:cNvSpPr/>
            <p:nvPr/>
          </p:nvSpPr>
          <p:spPr>
            <a:xfrm>
              <a:off x="3670458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A793648-5528-43D7-9D76-D149BA81287E}"/>
                </a:ext>
              </a:extLst>
            </p:cNvPr>
            <p:cNvSpPr/>
            <p:nvPr/>
          </p:nvSpPr>
          <p:spPr>
            <a:xfrm>
              <a:off x="4097007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AEE6D50-2FA4-445C-B2E4-9FCE1D89750A}"/>
                </a:ext>
              </a:extLst>
            </p:cNvPr>
            <p:cNvSpPr/>
            <p:nvPr/>
          </p:nvSpPr>
          <p:spPr>
            <a:xfrm>
              <a:off x="4523556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AC5372F-5BB7-4EE1-8960-A30D5FCF4C12}"/>
                </a:ext>
              </a:extLst>
            </p:cNvPr>
            <p:cNvSpPr/>
            <p:nvPr/>
          </p:nvSpPr>
          <p:spPr>
            <a:xfrm>
              <a:off x="5063277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FEB415A-10DF-4815-9277-DEE496E6983D}"/>
                </a:ext>
              </a:extLst>
            </p:cNvPr>
            <p:cNvSpPr/>
            <p:nvPr/>
          </p:nvSpPr>
          <p:spPr>
            <a:xfrm>
              <a:off x="5489826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39621C9-FF49-46FE-B4FA-01153DB91567}"/>
                </a:ext>
              </a:extLst>
            </p:cNvPr>
            <p:cNvSpPr/>
            <p:nvPr/>
          </p:nvSpPr>
          <p:spPr>
            <a:xfrm>
              <a:off x="5916375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C869DFB-3219-444B-B50D-E41CC1A925C9}"/>
                </a:ext>
              </a:extLst>
            </p:cNvPr>
            <p:cNvSpPr/>
            <p:nvPr/>
          </p:nvSpPr>
          <p:spPr>
            <a:xfrm>
              <a:off x="6456096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BED4443-4F2D-4B34-8A72-AE98DB2E5281}"/>
                </a:ext>
              </a:extLst>
            </p:cNvPr>
            <p:cNvSpPr/>
            <p:nvPr/>
          </p:nvSpPr>
          <p:spPr>
            <a:xfrm>
              <a:off x="6882645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1D34060-2A6D-42E7-9934-C7B7E14FB6EA}"/>
                </a:ext>
              </a:extLst>
            </p:cNvPr>
            <p:cNvSpPr/>
            <p:nvPr/>
          </p:nvSpPr>
          <p:spPr>
            <a:xfrm>
              <a:off x="7309194" y="4027114"/>
              <a:ext cx="426549" cy="3712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000007-8873-4295-9194-37E2063D96BD}"/>
              </a:ext>
            </a:extLst>
          </p:cNvPr>
          <p:cNvSpPr/>
          <p:nvPr/>
        </p:nvSpPr>
        <p:spPr>
          <a:xfrm>
            <a:off x="4859530" y="4766223"/>
            <a:ext cx="1743913" cy="1743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31CBFF6-7D63-451C-A0F3-F835757AE386}"/>
              </a:ext>
            </a:extLst>
          </p:cNvPr>
          <p:cNvSpPr/>
          <p:nvPr/>
        </p:nvSpPr>
        <p:spPr>
          <a:xfrm>
            <a:off x="4905403" y="4828883"/>
            <a:ext cx="1640173" cy="16156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52894A-9913-4241-8FFD-97BE44EE7BB6}"/>
              </a:ext>
            </a:extLst>
          </p:cNvPr>
          <p:cNvSpPr/>
          <p:nvPr/>
        </p:nvSpPr>
        <p:spPr>
          <a:xfrm>
            <a:off x="4964990" y="4895401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1BA199-08A5-40F6-9D9B-2E5E6E893012}"/>
              </a:ext>
            </a:extLst>
          </p:cNvPr>
          <p:cNvSpPr/>
          <p:nvPr/>
        </p:nvSpPr>
        <p:spPr>
          <a:xfrm>
            <a:off x="5469621" y="4895401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ECB6EA3-29A3-4B66-A4D3-E27FE699A4D8}"/>
              </a:ext>
            </a:extLst>
          </p:cNvPr>
          <p:cNvSpPr/>
          <p:nvPr/>
        </p:nvSpPr>
        <p:spPr>
          <a:xfrm>
            <a:off x="5974253" y="4895401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8ABA544-05C7-4479-9F98-81D6D6715611}"/>
              </a:ext>
            </a:extLst>
          </p:cNvPr>
          <p:cNvSpPr/>
          <p:nvPr/>
        </p:nvSpPr>
        <p:spPr>
          <a:xfrm>
            <a:off x="4964990" y="5392493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5B89A8B-696E-4B61-823F-EB71C44E86A5}"/>
              </a:ext>
            </a:extLst>
          </p:cNvPr>
          <p:cNvSpPr/>
          <p:nvPr/>
        </p:nvSpPr>
        <p:spPr>
          <a:xfrm>
            <a:off x="5469621" y="5392493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D1D29CC-0496-4299-9AE7-9B4C0F8100B6}"/>
              </a:ext>
            </a:extLst>
          </p:cNvPr>
          <p:cNvSpPr/>
          <p:nvPr/>
        </p:nvSpPr>
        <p:spPr>
          <a:xfrm>
            <a:off x="5974253" y="5392493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3CD302C-109B-4784-9B49-1990371A8779}"/>
              </a:ext>
            </a:extLst>
          </p:cNvPr>
          <p:cNvSpPr/>
          <p:nvPr/>
        </p:nvSpPr>
        <p:spPr>
          <a:xfrm>
            <a:off x="4964990" y="5889586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7502EC-C114-4A9B-9398-AF814AE48C93}"/>
              </a:ext>
            </a:extLst>
          </p:cNvPr>
          <p:cNvSpPr/>
          <p:nvPr/>
        </p:nvSpPr>
        <p:spPr>
          <a:xfrm>
            <a:off x="5469621" y="5889586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3ED3E64-3B0B-4D92-B41E-B1393A53FAEF}"/>
              </a:ext>
            </a:extLst>
          </p:cNvPr>
          <p:cNvSpPr/>
          <p:nvPr/>
        </p:nvSpPr>
        <p:spPr>
          <a:xfrm>
            <a:off x="5974253" y="5889586"/>
            <a:ext cx="504631" cy="4970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6FC7059-88B2-471E-AD48-E3AA6A408D90}"/>
              </a:ext>
            </a:extLst>
          </p:cNvPr>
          <p:cNvSpPr/>
          <p:nvPr/>
        </p:nvSpPr>
        <p:spPr>
          <a:xfrm>
            <a:off x="1635484" y="272672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69AA96-1CD5-4979-B9A5-181D01652DDF}"/>
              </a:ext>
            </a:extLst>
          </p:cNvPr>
          <p:cNvSpPr/>
          <p:nvPr/>
        </p:nvSpPr>
        <p:spPr>
          <a:xfrm>
            <a:off x="1635484" y="303761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8658F3-BF93-4113-903D-A3E68FC62857}"/>
              </a:ext>
            </a:extLst>
          </p:cNvPr>
          <p:cNvSpPr/>
          <p:nvPr/>
        </p:nvSpPr>
        <p:spPr>
          <a:xfrm>
            <a:off x="1635484" y="334849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C94F09-23AD-4640-834E-CB79DE1039F3}"/>
              </a:ext>
            </a:extLst>
          </p:cNvPr>
          <p:cNvSpPr/>
          <p:nvPr/>
        </p:nvSpPr>
        <p:spPr>
          <a:xfrm>
            <a:off x="1635484" y="365938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27D4BA-B3DF-4AE1-811F-561299F04D58}"/>
              </a:ext>
            </a:extLst>
          </p:cNvPr>
          <p:cNvSpPr/>
          <p:nvPr/>
        </p:nvSpPr>
        <p:spPr>
          <a:xfrm>
            <a:off x="1635484" y="397027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CD2FF3D-731E-4623-B05C-FF2A6CDA3312}"/>
              </a:ext>
            </a:extLst>
          </p:cNvPr>
          <p:cNvSpPr/>
          <p:nvPr/>
        </p:nvSpPr>
        <p:spPr>
          <a:xfrm>
            <a:off x="1635484" y="428116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EC35D-AAC9-4F25-A3E4-034BAC920177}"/>
              </a:ext>
            </a:extLst>
          </p:cNvPr>
          <p:cNvSpPr/>
          <p:nvPr/>
        </p:nvSpPr>
        <p:spPr>
          <a:xfrm>
            <a:off x="1635484" y="459205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21A1FB5-1DC8-4908-8368-EAEC1A557FEA}"/>
              </a:ext>
            </a:extLst>
          </p:cNvPr>
          <p:cNvSpPr/>
          <p:nvPr/>
        </p:nvSpPr>
        <p:spPr>
          <a:xfrm>
            <a:off x="1635484" y="490294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222342-0F66-491D-A207-4EDC6A5B290F}"/>
              </a:ext>
            </a:extLst>
          </p:cNvPr>
          <p:cNvSpPr/>
          <p:nvPr/>
        </p:nvSpPr>
        <p:spPr>
          <a:xfrm>
            <a:off x="1635484" y="521383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AEC356-0D04-46FC-A2EB-8AE0D65E52DA}"/>
              </a:ext>
            </a:extLst>
          </p:cNvPr>
          <p:cNvSpPr txBox="1"/>
          <p:nvPr/>
        </p:nvSpPr>
        <p:spPr>
          <a:xfrm>
            <a:off x="6786520" y="4966255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[[[[ 87.  95. 103.]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[119. 127. 135.]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[151. 159. 167.]]]]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6691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578734" y="931945"/>
            <a:ext cx="533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col_W.T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650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C077EDF9-D59B-48E1-8614-4B0193427AC6}"/>
              </a:ext>
            </a:extLst>
          </p:cNvPr>
          <p:cNvSpPr/>
          <p:nvPr/>
        </p:nvSpPr>
        <p:spPr>
          <a:xfrm>
            <a:off x="6108928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7351DA4-1211-4788-A058-3C59B2523942}"/>
              </a:ext>
            </a:extLst>
          </p:cNvPr>
          <p:cNvSpPr/>
          <p:nvPr/>
        </p:nvSpPr>
        <p:spPr>
          <a:xfrm>
            <a:off x="6436878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D4B377-4002-4516-93AE-7A8C53BF7D5F}"/>
              </a:ext>
            </a:extLst>
          </p:cNvPr>
          <p:cNvSpPr/>
          <p:nvPr/>
        </p:nvSpPr>
        <p:spPr>
          <a:xfrm>
            <a:off x="6108928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84EE618-00B0-4928-AEEB-F4D2984D10E8}"/>
              </a:ext>
            </a:extLst>
          </p:cNvPr>
          <p:cNvSpPr/>
          <p:nvPr/>
        </p:nvSpPr>
        <p:spPr>
          <a:xfrm>
            <a:off x="6436878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6FAA75F-E5C3-4CBF-A5CC-EA855E8EA8B4}"/>
              </a:ext>
            </a:extLst>
          </p:cNvPr>
          <p:cNvSpPr txBox="1"/>
          <p:nvPr/>
        </p:nvSpPr>
        <p:spPr>
          <a:xfrm>
            <a:off x="5662665" y="119961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5BD1B218-4E59-4AFE-9227-74F0D2A2C5CE}"/>
              </a:ext>
            </a:extLst>
          </p:cNvPr>
          <p:cNvSpPr txBox="1"/>
          <p:nvPr/>
        </p:nvSpPr>
        <p:spPr>
          <a:xfrm>
            <a:off x="6190090" y="727202"/>
            <a:ext cx="57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C12B16-7D19-437C-A5D4-5C6D154E3846}"/>
              </a:ext>
            </a:extLst>
          </p:cNvPr>
          <p:cNvSpPr txBox="1"/>
          <p:nvPr/>
        </p:nvSpPr>
        <p:spPr>
          <a:xfrm>
            <a:off x="5815258" y="182220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21B29400-5945-4B7B-9D77-78D1086E33EE}"/>
              </a:ext>
            </a:extLst>
          </p:cNvPr>
          <p:cNvSpPr txBox="1"/>
          <p:nvPr/>
        </p:nvSpPr>
        <p:spPr>
          <a:xfrm>
            <a:off x="4882083" y="876805"/>
            <a:ext cx="78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FN=1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242456-2CF3-41DF-8888-FB78A639138B}"/>
              </a:ext>
            </a:extLst>
          </p:cNvPr>
          <p:cNvSpPr/>
          <p:nvPr/>
        </p:nvSpPr>
        <p:spPr>
          <a:xfrm>
            <a:off x="3514846" y="2434542"/>
            <a:ext cx="5231758" cy="6443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95E690-F5DC-4670-A6D5-364F6986EC41}"/>
              </a:ext>
            </a:extLst>
          </p:cNvPr>
          <p:cNvGrpSpPr/>
          <p:nvPr/>
        </p:nvGrpSpPr>
        <p:grpSpPr>
          <a:xfrm>
            <a:off x="6129852" y="2496274"/>
            <a:ext cx="2562736" cy="528577"/>
            <a:chOff x="6129852" y="2496274"/>
            <a:chExt cx="2562736" cy="528577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6B87673-6615-4599-A4DD-95585D0EEBC2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B7F4C5F-F840-479C-B5BD-364AC06D7BCF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86DE896-15BC-4305-8672-4AF7855BD7D3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B989C87A-FFC7-480B-928C-4D3462D5E561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09F9D0F-9EFA-4647-B565-7D532E66D4C5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7BA28DC6-13A8-4729-857B-7D1038529C1F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8D6B8C2-4289-4F84-8102-1095F6C7F627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EBA5D290-613B-4B14-B666-0A38E3371074}"/>
              </a:ext>
            </a:extLst>
          </p:cNvPr>
          <p:cNvSpPr txBox="1"/>
          <p:nvPr/>
        </p:nvSpPr>
        <p:spPr>
          <a:xfrm>
            <a:off x="9045020" y="101890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E8056F-C200-4A93-846C-B1A96ED0E950}"/>
              </a:ext>
            </a:extLst>
          </p:cNvPr>
          <p:cNvSpPr txBox="1"/>
          <p:nvPr/>
        </p:nvSpPr>
        <p:spPr>
          <a:xfrm>
            <a:off x="9045020" y="15937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*2*2)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666861C-E447-4226-9D3E-7555A1A2148B}"/>
              </a:ext>
            </a:extLst>
          </p:cNvPr>
          <p:cNvSpPr/>
          <p:nvPr/>
        </p:nvSpPr>
        <p:spPr>
          <a:xfrm>
            <a:off x="3522743" y="3997124"/>
            <a:ext cx="5204751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BD80C81-9431-4F0B-B2A1-E56227F1BE4E}"/>
              </a:ext>
            </a:extLst>
          </p:cNvPr>
          <p:cNvSpPr/>
          <p:nvPr/>
        </p:nvSpPr>
        <p:spPr>
          <a:xfrm>
            <a:off x="6129327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7548B8C-B71E-4862-98A3-406C05FE95A3}"/>
              </a:ext>
            </a:extLst>
          </p:cNvPr>
          <p:cNvSpPr/>
          <p:nvPr/>
        </p:nvSpPr>
        <p:spPr>
          <a:xfrm>
            <a:off x="6762504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A1F2FC7-5522-4273-ABF4-3324227F57C2}"/>
              </a:ext>
            </a:extLst>
          </p:cNvPr>
          <p:cNvSpPr/>
          <p:nvPr/>
        </p:nvSpPr>
        <p:spPr>
          <a:xfrm>
            <a:off x="7395680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E8392785-791F-49A4-9224-05594EFCAD58}"/>
              </a:ext>
            </a:extLst>
          </p:cNvPr>
          <p:cNvSpPr/>
          <p:nvPr/>
        </p:nvSpPr>
        <p:spPr>
          <a:xfrm>
            <a:off x="8028857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FC1095C-EABD-4EB7-9C12-BE95AE2C80D5}"/>
              </a:ext>
            </a:extLst>
          </p:cNvPr>
          <p:cNvSpPr txBox="1"/>
          <p:nvPr/>
        </p:nvSpPr>
        <p:spPr>
          <a:xfrm>
            <a:off x="9045020" y="22301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*2*2,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8561C7-A250-489E-BB61-1CD84D0C59E8}"/>
              </a:ext>
            </a:extLst>
          </p:cNvPr>
          <p:cNvCxnSpPr/>
          <p:nvPr/>
        </p:nvCxnSpPr>
        <p:spPr>
          <a:xfrm>
            <a:off x="9317620" y="1898248"/>
            <a:ext cx="725347" cy="401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D76F6C37-9421-48BF-8D19-DA3B63534DA9}"/>
              </a:ext>
            </a:extLst>
          </p:cNvPr>
          <p:cNvCxnSpPr>
            <a:cxnSpLocks/>
          </p:cNvCxnSpPr>
          <p:nvPr/>
        </p:nvCxnSpPr>
        <p:spPr>
          <a:xfrm flipH="1">
            <a:off x="9383210" y="1912469"/>
            <a:ext cx="424092" cy="387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28123F8-1202-44D8-852B-73028539E13F}"/>
              </a:ext>
            </a:extLst>
          </p:cNvPr>
          <p:cNvSpPr/>
          <p:nvPr/>
        </p:nvSpPr>
        <p:spPr>
          <a:xfrm>
            <a:off x="1382301" y="2330370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EFC9E7B-44BE-4D92-B99A-39FA0DD36D38}"/>
              </a:ext>
            </a:extLst>
          </p:cNvPr>
          <p:cNvSpPr/>
          <p:nvPr/>
        </p:nvSpPr>
        <p:spPr>
          <a:xfrm>
            <a:off x="1382301" y="2762491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274974CB-3D69-4BBB-B0D6-72D21F8E710E}"/>
              </a:ext>
            </a:extLst>
          </p:cNvPr>
          <p:cNvSpPr/>
          <p:nvPr/>
        </p:nvSpPr>
        <p:spPr>
          <a:xfrm>
            <a:off x="1382301" y="3194612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A9614AC-3ACE-40E0-BF2E-B81BEA5D8842}"/>
              </a:ext>
            </a:extLst>
          </p:cNvPr>
          <p:cNvSpPr/>
          <p:nvPr/>
        </p:nvSpPr>
        <p:spPr>
          <a:xfrm>
            <a:off x="1382301" y="3626733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84B1CB5-E742-4ACC-A64C-7E8CC12CBA71}"/>
              </a:ext>
            </a:extLst>
          </p:cNvPr>
          <p:cNvSpPr/>
          <p:nvPr/>
        </p:nvSpPr>
        <p:spPr>
          <a:xfrm>
            <a:off x="1417471" y="2388245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23F893AD-1B84-4B57-9AB2-8FA6B1B80B94}"/>
              </a:ext>
            </a:extLst>
          </p:cNvPr>
          <p:cNvSpPr/>
          <p:nvPr/>
        </p:nvSpPr>
        <p:spPr>
          <a:xfrm>
            <a:off x="1417470" y="2820366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B509A2B9-7738-424F-95C1-D37AB9759B6E}"/>
              </a:ext>
            </a:extLst>
          </p:cNvPr>
          <p:cNvSpPr/>
          <p:nvPr/>
        </p:nvSpPr>
        <p:spPr>
          <a:xfrm>
            <a:off x="1417469" y="3252487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B30322D6-553E-45D2-BFD1-B117D06DF47B}"/>
              </a:ext>
            </a:extLst>
          </p:cNvPr>
          <p:cNvSpPr/>
          <p:nvPr/>
        </p:nvSpPr>
        <p:spPr>
          <a:xfrm>
            <a:off x="1417469" y="3684608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2529-152D-4ABC-8B5E-222ABFE22B70}"/>
              </a:ext>
            </a:extLst>
          </p:cNvPr>
          <p:cNvSpPr txBox="1"/>
          <p:nvPr/>
        </p:nvSpPr>
        <p:spPr>
          <a:xfrm>
            <a:off x="266032" y="300994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4E5788-18FE-4601-AE23-DDD54025EA65}"/>
              </a:ext>
            </a:extLst>
          </p:cNvPr>
          <p:cNvSpPr/>
          <p:nvPr/>
        </p:nvSpPr>
        <p:spPr>
          <a:xfrm>
            <a:off x="6800328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0DD897-EB62-4F2D-8197-19215DCDE381}"/>
              </a:ext>
            </a:extLst>
          </p:cNvPr>
          <p:cNvSpPr/>
          <p:nvPr/>
        </p:nvSpPr>
        <p:spPr>
          <a:xfrm>
            <a:off x="7128278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607A8F-479B-44CE-B8BB-92713372EE5D}"/>
              </a:ext>
            </a:extLst>
          </p:cNvPr>
          <p:cNvSpPr/>
          <p:nvPr/>
        </p:nvSpPr>
        <p:spPr>
          <a:xfrm>
            <a:off x="6800328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A013F1-6C9D-4FA7-B19B-DE472606940E}"/>
              </a:ext>
            </a:extLst>
          </p:cNvPr>
          <p:cNvSpPr/>
          <p:nvPr/>
        </p:nvSpPr>
        <p:spPr>
          <a:xfrm>
            <a:off x="7128278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FE1E30-EED9-4CE9-AFE9-7D365DEED4A5}"/>
              </a:ext>
            </a:extLst>
          </p:cNvPr>
          <p:cNvGrpSpPr/>
          <p:nvPr/>
        </p:nvGrpSpPr>
        <p:grpSpPr>
          <a:xfrm>
            <a:off x="3562384" y="2496274"/>
            <a:ext cx="2562736" cy="528577"/>
            <a:chOff x="6129852" y="2496274"/>
            <a:chExt cx="2562736" cy="52857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CB596EE-28F6-4F35-A8DD-AA7B4CCBC202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FE6C69-88B0-44E0-B06F-15C198887C70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D97BC3C-56B1-4E81-BA55-82B57317DFFF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183C728-3B7F-4A18-A6F7-7494739EE93D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55648CA-F804-484E-BF73-EEC8C8496D28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20316FC-79DA-4AD0-8A36-176545F18BA4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09B5D-FFB6-44BA-B459-0485BA08BB35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B49E96-4D78-49A9-BC7D-8EEF6A4711E4}"/>
              </a:ext>
            </a:extLst>
          </p:cNvPr>
          <p:cNvSpPr/>
          <p:nvPr/>
        </p:nvSpPr>
        <p:spPr>
          <a:xfrm>
            <a:off x="3585175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071477-1532-406C-BA54-A860250970F8}"/>
              </a:ext>
            </a:extLst>
          </p:cNvPr>
          <p:cNvSpPr/>
          <p:nvPr/>
        </p:nvSpPr>
        <p:spPr>
          <a:xfrm>
            <a:off x="4218352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AF317E-07F2-4965-A9F2-B61A3E858D69}"/>
              </a:ext>
            </a:extLst>
          </p:cNvPr>
          <p:cNvSpPr/>
          <p:nvPr/>
        </p:nvSpPr>
        <p:spPr>
          <a:xfrm>
            <a:off x="4851528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02813E-0914-492A-9035-5493902BE80C}"/>
              </a:ext>
            </a:extLst>
          </p:cNvPr>
          <p:cNvSpPr/>
          <p:nvPr/>
        </p:nvSpPr>
        <p:spPr>
          <a:xfrm>
            <a:off x="5484705" y="4063974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682AD09-5045-4024-990D-E525B1FC3280}"/>
              </a:ext>
            </a:extLst>
          </p:cNvPr>
          <p:cNvSpPr/>
          <p:nvPr/>
        </p:nvSpPr>
        <p:spPr>
          <a:xfrm>
            <a:off x="1382301" y="4062715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2251E1-7DF1-4416-AEA5-E6EA3FF42375}"/>
              </a:ext>
            </a:extLst>
          </p:cNvPr>
          <p:cNvSpPr/>
          <p:nvPr/>
        </p:nvSpPr>
        <p:spPr>
          <a:xfrm>
            <a:off x="1382301" y="4494836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F00ECD-40EE-45D0-B160-970E40C4AB04}"/>
              </a:ext>
            </a:extLst>
          </p:cNvPr>
          <p:cNvSpPr/>
          <p:nvPr/>
        </p:nvSpPr>
        <p:spPr>
          <a:xfrm>
            <a:off x="1382301" y="4926957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1C69B8-197B-4B2B-B876-881B4BED5BE8}"/>
              </a:ext>
            </a:extLst>
          </p:cNvPr>
          <p:cNvSpPr/>
          <p:nvPr/>
        </p:nvSpPr>
        <p:spPr>
          <a:xfrm>
            <a:off x="1382301" y="5359078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05E539A-EE1B-4512-9074-6D13FDDD655A}"/>
              </a:ext>
            </a:extLst>
          </p:cNvPr>
          <p:cNvSpPr/>
          <p:nvPr/>
        </p:nvSpPr>
        <p:spPr>
          <a:xfrm>
            <a:off x="1417471" y="4120590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5BCD25-0772-489B-8F6B-5449FF4BC466}"/>
              </a:ext>
            </a:extLst>
          </p:cNvPr>
          <p:cNvSpPr/>
          <p:nvPr/>
        </p:nvSpPr>
        <p:spPr>
          <a:xfrm>
            <a:off x="1417470" y="4552711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4CBC5A7-567B-434D-8F95-B8B35F01C36E}"/>
              </a:ext>
            </a:extLst>
          </p:cNvPr>
          <p:cNvSpPr/>
          <p:nvPr/>
        </p:nvSpPr>
        <p:spPr>
          <a:xfrm>
            <a:off x="1417469" y="4984832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D074FCD-B348-47CD-AA43-199F104DAC86}"/>
              </a:ext>
            </a:extLst>
          </p:cNvPr>
          <p:cNvSpPr/>
          <p:nvPr/>
        </p:nvSpPr>
        <p:spPr>
          <a:xfrm>
            <a:off x="1417469" y="5416953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B6CE84E-B88E-4E87-A726-343620D35A86}"/>
              </a:ext>
            </a:extLst>
          </p:cNvPr>
          <p:cNvSpPr/>
          <p:nvPr/>
        </p:nvSpPr>
        <p:spPr>
          <a:xfrm flipH="1">
            <a:off x="2505543" y="3024852"/>
            <a:ext cx="532784" cy="41653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D850EE6-09A9-4D52-BFEA-D4214725753D}"/>
              </a:ext>
            </a:extLst>
          </p:cNvPr>
          <p:cNvSpPr/>
          <p:nvPr/>
        </p:nvSpPr>
        <p:spPr>
          <a:xfrm>
            <a:off x="7533745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68B4284-2A3F-4994-A496-E440713A0538}"/>
              </a:ext>
            </a:extLst>
          </p:cNvPr>
          <p:cNvSpPr/>
          <p:nvPr/>
        </p:nvSpPr>
        <p:spPr>
          <a:xfrm>
            <a:off x="7861695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A64143D-1411-490A-BBF7-A956A8A2BF6D}"/>
              </a:ext>
            </a:extLst>
          </p:cNvPr>
          <p:cNvSpPr/>
          <p:nvPr/>
        </p:nvSpPr>
        <p:spPr>
          <a:xfrm>
            <a:off x="7533745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9A6D807-54DB-4098-939C-622D6FE38614}"/>
              </a:ext>
            </a:extLst>
          </p:cNvPr>
          <p:cNvSpPr/>
          <p:nvPr/>
        </p:nvSpPr>
        <p:spPr>
          <a:xfrm>
            <a:off x="7861695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987083A-C94A-445E-B9F4-78158ACE1A89}"/>
              </a:ext>
            </a:extLst>
          </p:cNvPr>
          <p:cNvSpPr/>
          <p:nvPr/>
        </p:nvSpPr>
        <p:spPr>
          <a:xfrm>
            <a:off x="8225145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FA66D0-E36C-4CE4-AC85-3E6AC9081CC6}"/>
              </a:ext>
            </a:extLst>
          </p:cNvPr>
          <p:cNvSpPr/>
          <p:nvPr/>
        </p:nvSpPr>
        <p:spPr>
          <a:xfrm>
            <a:off x="8553095" y="108216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0AD1FD-ABE2-4F50-B4E5-19FE0FE53747}"/>
              </a:ext>
            </a:extLst>
          </p:cNvPr>
          <p:cNvSpPr/>
          <p:nvPr/>
        </p:nvSpPr>
        <p:spPr>
          <a:xfrm>
            <a:off x="8225145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0D0348-3BA4-4658-A612-C98DFCDFF36D}"/>
              </a:ext>
            </a:extLst>
          </p:cNvPr>
          <p:cNvSpPr/>
          <p:nvPr/>
        </p:nvSpPr>
        <p:spPr>
          <a:xfrm>
            <a:off x="8553095" y="1410112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6CFE1A7-A357-4D65-B1F3-B55A7A626674}"/>
              </a:ext>
            </a:extLst>
          </p:cNvPr>
          <p:cNvSpPr/>
          <p:nvPr/>
        </p:nvSpPr>
        <p:spPr>
          <a:xfrm>
            <a:off x="3514845" y="3083984"/>
            <a:ext cx="5231758" cy="6443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2E8F141-A2A6-4799-A35C-7663120BB57C}"/>
              </a:ext>
            </a:extLst>
          </p:cNvPr>
          <p:cNvGrpSpPr/>
          <p:nvPr/>
        </p:nvGrpSpPr>
        <p:grpSpPr>
          <a:xfrm>
            <a:off x="6129851" y="3145716"/>
            <a:ext cx="2562736" cy="528577"/>
            <a:chOff x="6129852" y="2496274"/>
            <a:chExt cx="2562736" cy="52857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72C109A-4007-449D-B22C-04F07055CB8D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B4EF60-F618-45E8-98B7-104821A11457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6CD369B-4143-4A59-B5A5-BA1F0E85F81E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41A601-0C7B-4756-A5DE-72D90C788CE3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C6D1558-FCDF-493E-A293-B66D9DF8D68B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AB2CC70-BF19-4D9E-B56A-2FC3BE71E21E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E74A583-036B-4843-B3D2-833AD105A3B7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FCAD408-6A5E-4106-B799-01B275BFA29B}"/>
              </a:ext>
            </a:extLst>
          </p:cNvPr>
          <p:cNvGrpSpPr/>
          <p:nvPr/>
        </p:nvGrpSpPr>
        <p:grpSpPr>
          <a:xfrm>
            <a:off x="3562383" y="3145716"/>
            <a:ext cx="2562736" cy="528577"/>
            <a:chOff x="6129852" y="2496274"/>
            <a:chExt cx="2562736" cy="528577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95CEDF9-3B90-4D9C-B45C-422CDF95BC89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5970807-40F5-4D9E-8CC0-C86CDFA1445E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33397D6-21DC-425A-A4F3-CA0F3FAD8D8F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B69208B-9903-47F0-8B9D-CF8601EFAEA2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DA55F9-8C40-4E50-8EBC-3961DA865FD9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0168F65-7C30-4AF2-9B07-C236F1F81A35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DE2F6E3-3296-4429-9932-C2EC33C3B057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F63AA9E-CD15-43A5-A963-F429CBB53B05}"/>
              </a:ext>
            </a:extLst>
          </p:cNvPr>
          <p:cNvSpPr/>
          <p:nvPr/>
        </p:nvSpPr>
        <p:spPr>
          <a:xfrm>
            <a:off x="3522743" y="4599008"/>
            <a:ext cx="5204751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3656C10-A9A5-49C9-B86C-E2EA6A906230}"/>
              </a:ext>
            </a:extLst>
          </p:cNvPr>
          <p:cNvSpPr/>
          <p:nvPr/>
        </p:nvSpPr>
        <p:spPr>
          <a:xfrm>
            <a:off x="6129327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1869C51-1C86-4E1F-8635-ACB2AFAE6586}"/>
              </a:ext>
            </a:extLst>
          </p:cNvPr>
          <p:cNvSpPr/>
          <p:nvPr/>
        </p:nvSpPr>
        <p:spPr>
          <a:xfrm>
            <a:off x="6762504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5F15AD4-198F-4C7B-96B5-6311FB9F200A}"/>
              </a:ext>
            </a:extLst>
          </p:cNvPr>
          <p:cNvSpPr/>
          <p:nvPr/>
        </p:nvSpPr>
        <p:spPr>
          <a:xfrm>
            <a:off x="7395680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32ACF69-B5EF-4C17-9EC3-090859466E47}"/>
              </a:ext>
            </a:extLst>
          </p:cNvPr>
          <p:cNvSpPr/>
          <p:nvPr/>
        </p:nvSpPr>
        <p:spPr>
          <a:xfrm>
            <a:off x="8028857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686BB54-3C75-40D6-8F43-7946D37881A4}"/>
              </a:ext>
            </a:extLst>
          </p:cNvPr>
          <p:cNvSpPr/>
          <p:nvPr/>
        </p:nvSpPr>
        <p:spPr>
          <a:xfrm>
            <a:off x="3585175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A30207-ED45-4265-9166-392FCFA8D635}"/>
              </a:ext>
            </a:extLst>
          </p:cNvPr>
          <p:cNvSpPr/>
          <p:nvPr/>
        </p:nvSpPr>
        <p:spPr>
          <a:xfrm>
            <a:off x="4218352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851267D-4B49-4D69-BA9D-63274A5D5615}"/>
              </a:ext>
            </a:extLst>
          </p:cNvPr>
          <p:cNvSpPr/>
          <p:nvPr/>
        </p:nvSpPr>
        <p:spPr>
          <a:xfrm>
            <a:off x="4851528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D3DF56-D66D-4A9D-A25E-61AEB46CDFB4}"/>
              </a:ext>
            </a:extLst>
          </p:cNvPr>
          <p:cNvSpPr/>
          <p:nvPr/>
        </p:nvSpPr>
        <p:spPr>
          <a:xfrm>
            <a:off x="5484705" y="4665858"/>
            <a:ext cx="644622" cy="481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8C79674-9E9F-4CB1-9850-8A8267342947}"/>
              </a:ext>
            </a:extLst>
          </p:cNvPr>
          <p:cNvSpPr/>
          <p:nvPr/>
        </p:nvSpPr>
        <p:spPr>
          <a:xfrm>
            <a:off x="1867945" y="2388245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8D7AD2-9A2B-4CCE-AF2D-2400F2312023}"/>
              </a:ext>
            </a:extLst>
          </p:cNvPr>
          <p:cNvSpPr/>
          <p:nvPr/>
        </p:nvSpPr>
        <p:spPr>
          <a:xfrm>
            <a:off x="1867944" y="2820366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0677348-75C3-4218-9311-421F81CEC412}"/>
              </a:ext>
            </a:extLst>
          </p:cNvPr>
          <p:cNvSpPr/>
          <p:nvPr/>
        </p:nvSpPr>
        <p:spPr>
          <a:xfrm>
            <a:off x="1867943" y="3252487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0FB37C8-AE74-4C60-9FC2-D6BCEC6BA408}"/>
              </a:ext>
            </a:extLst>
          </p:cNvPr>
          <p:cNvSpPr/>
          <p:nvPr/>
        </p:nvSpPr>
        <p:spPr>
          <a:xfrm>
            <a:off x="1867943" y="3684608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FDE9563-3B4D-426F-B8C4-5FCDB00AB0E9}"/>
              </a:ext>
            </a:extLst>
          </p:cNvPr>
          <p:cNvSpPr/>
          <p:nvPr/>
        </p:nvSpPr>
        <p:spPr>
          <a:xfrm>
            <a:off x="1867945" y="4120590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06B59F2-64F7-4D46-A86A-4901C0A45F1D}"/>
              </a:ext>
            </a:extLst>
          </p:cNvPr>
          <p:cNvSpPr/>
          <p:nvPr/>
        </p:nvSpPr>
        <p:spPr>
          <a:xfrm>
            <a:off x="1867944" y="4552711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A1F187-7400-43B5-BB02-DF4891C519CD}"/>
              </a:ext>
            </a:extLst>
          </p:cNvPr>
          <p:cNvSpPr/>
          <p:nvPr/>
        </p:nvSpPr>
        <p:spPr>
          <a:xfrm>
            <a:off x="1867943" y="4984832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6A8F8B-3FB3-4BB2-B474-B8021D14A27B}"/>
              </a:ext>
            </a:extLst>
          </p:cNvPr>
          <p:cNvSpPr/>
          <p:nvPr/>
        </p:nvSpPr>
        <p:spPr>
          <a:xfrm>
            <a:off x="1867943" y="5416953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4442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35797" y="1066033"/>
            <a:ext cx="533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self.b = np.array([3])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2529-152D-4ABC-8B5E-222ABFE22B70}"/>
              </a:ext>
            </a:extLst>
          </p:cNvPr>
          <p:cNvSpPr txBox="1"/>
          <p:nvPr/>
        </p:nvSpPr>
        <p:spPr>
          <a:xfrm>
            <a:off x="3747722" y="197974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F34E8-DFB9-4FAF-89DD-1CF2F5827FDF}"/>
              </a:ext>
            </a:extLst>
          </p:cNvPr>
          <p:cNvSpPr txBox="1"/>
          <p:nvPr/>
        </p:nvSpPr>
        <p:spPr>
          <a:xfrm>
            <a:off x="1669446" y="2211439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3BECC8-BBCD-45C1-AB93-04C90274782B}"/>
              </a:ext>
            </a:extLst>
          </p:cNvPr>
          <p:cNvSpPr txBox="1"/>
          <p:nvPr/>
        </p:nvSpPr>
        <p:spPr>
          <a:xfrm>
            <a:off x="3101841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F51EE3-0F0E-47C4-8785-69E039BBB6CF}"/>
              </a:ext>
            </a:extLst>
          </p:cNvPr>
          <p:cNvSpPr txBox="1"/>
          <p:nvPr/>
        </p:nvSpPr>
        <p:spPr>
          <a:xfrm>
            <a:off x="1465675" y="5142512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2A2419-58D8-4B87-97D5-3DF602EB9C7E}"/>
              </a:ext>
            </a:extLst>
          </p:cNvPr>
          <p:cNvSpPr txBox="1"/>
          <p:nvPr/>
        </p:nvSpPr>
        <p:spPr>
          <a:xfrm>
            <a:off x="3821750" y="592372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2AA2B1-645D-4519-886D-F3A73380DBA4}"/>
              </a:ext>
            </a:extLst>
          </p:cNvPr>
          <p:cNvSpPr txBox="1"/>
          <p:nvPr/>
        </p:nvSpPr>
        <p:spPr>
          <a:xfrm>
            <a:off x="5333481" y="5393626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04F6A2-DAC3-4436-BF64-DC7A405F3014}"/>
              </a:ext>
            </a:extLst>
          </p:cNvPr>
          <p:cNvSpPr/>
          <p:nvPr/>
        </p:nvSpPr>
        <p:spPr>
          <a:xfrm>
            <a:off x="5208531" y="2572003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6A00DBB-DB0D-4554-B8CC-40611F1A6627}"/>
              </a:ext>
            </a:extLst>
          </p:cNvPr>
          <p:cNvSpPr/>
          <p:nvPr/>
        </p:nvSpPr>
        <p:spPr>
          <a:xfrm>
            <a:off x="5208531" y="2882893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CED7AC-3593-4A53-934E-A9EE11E56763}"/>
              </a:ext>
            </a:extLst>
          </p:cNvPr>
          <p:cNvSpPr/>
          <p:nvPr/>
        </p:nvSpPr>
        <p:spPr>
          <a:xfrm>
            <a:off x="5208531" y="3193782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CB0A3C-03C1-421F-82F9-6F1063F0F19A}"/>
              </a:ext>
            </a:extLst>
          </p:cNvPr>
          <p:cNvSpPr/>
          <p:nvPr/>
        </p:nvSpPr>
        <p:spPr>
          <a:xfrm>
            <a:off x="5208531" y="3504672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E90055-0EC3-4AB7-8533-A97BA8191366}"/>
              </a:ext>
            </a:extLst>
          </p:cNvPr>
          <p:cNvSpPr/>
          <p:nvPr/>
        </p:nvSpPr>
        <p:spPr>
          <a:xfrm>
            <a:off x="5208531" y="3815561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A336FA-AAD6-4A8D-81CD-E7783BD7A442}"/>
              </a:ext>
            </a:extLst>
          </p:cNvPr>
          <p:cNvSpPr/>
          <p:nvPr/>
        </p:nvSpPr>
        <p:spPr>
          <a:xfrm>
            <a:off x="5204582" y="4134386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485122-CE0A-4CAE-A843-D447BE3F4AAA}"/>
              </a:ext>
            </a:extLst>
          </p:cNvPr>
          <p:cNvSpPr/>
          <p:nvPr/>
        </p:nvSpPr>
        <p:spPr>
          <a:xfrm>
            <a:off x="5208531" y="4437341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7AE843A-3988-42C2-9A33-39CB513A5469}"/>
              </a:ext>
            </a:extLst>
          </p:cNvPr>
          <p:cNvSpPr/>
          <p:nvPr/>
        </p:nvSpPr>
        <p:spPr>
          <a:xfrm>
            <a:off x="5208531" y="4748230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21E4FC-E856-4CFF-87AB-BCD96E27DB6F}"/>
              </a:ext>
            </a:extLst>
          </p:cNvPr>
          <p:cNvSpPr/>
          <p:nvPr/>
        </p:nvSpPr>
        <p:spPr>
          <a:xfrm>
            <a:off x="5208531" y="5059120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9224251-FA3B-4036-99E6-5FB84574C96F}"/>
              </a:ext>
            </a:extLst>
          </p:cNvPr>
          <p:cNvSpPr txBox="1"/>
          <p:nvPr/>
        </p:nvSpPr>
        <p:spPr>
          <a:xfrm>
            <a:off x="4915192" y="3717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D22DCEC-6679-482C-90B6-CBDBF5F2CE9B}"/>
              </a:ext>
            </a:extLst>
          </p:cNvPr>
          <p:cNvSpPr/>
          <p:nvPr/>
        </p:nvSpPr>
        <p:spPr>
          <a:xfrm>
            <a:off x="6698328" y="258035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981CC7-5B19-4367-B691-ED2920C24C7F}"/>
              </a:ext>
            </a:extLst>
          </p:cNvPr>
          <p:cNvSpPr txBox="1"/>
          <p:nvPr/>
        </p:nvSpPr>
        <p:spPr>
          <a:xfrm>
            <a:off x="6517661" y="537795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B55898-B401-47A3-935A-348C0E37B224}"/>
              </a:ext>
            </a:extLst>
          </p:cNvPr>
          <p:cNvSpPr txBox="1"/>
          <p:nvPr/>
        </p:nvSpPr>
        <p:spPr>
          <a:xfrm>
            <a:off x="6107431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CE7508-A820-4ECD-9F7C-C63D8EADC627}"/>
              </a:ext>
            </a:extLst>
          </p:cNvPr>
          <p:cNvSpPr/>
          <p:nvPr/>
        </p:nvSpPr>
        <p:spPr>
          <a:xfrm>
            <a:off x="6698328" y="2891245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EA2AEE4-D5D5-4B8C-89B1-6D61B3E8D522}"/>
              </a:ext>
            </a:extLst>
          </p:cNvPr>
          <p:cNvSpPr/>
          <p:nvPr/>
        </p:nvSpPr>
        <p:spPr>
          <a:xfrm>
            <a:off x="6698328" y="3202134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E1D591-5963-4738-AADB-5CC7162F145A}"/>
              </a:ext>
            </a:extLst>
          </p:cNvPr>
          <p:cNvSpPr/>
          <p:nvPr/>
        </p:nvSpPr>
        <p:spPr>
          <a:xfrm>
            <a:off x="6698328" y="3513023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3DDE62C-D3EB-43FC-816B-80852C6587E1}"/>
              </a:ext>
            </a:extLst>
          </p:cNvPr>
          <p:cNvSpPr/>
          <p:nvPr/>
        </p:nvSpPr>
        <p:spPr>
          <a:xfrm>
            <a:off x="6698328" y="3823912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73590E2-FA8F-4DE8-8EE6-8B2A365553E7}"/>
              </a:ext>
            </a:extLst>
          </p:cNvPr>
          <p:cNvSpPr/>
          <p:nvPr/>
        </p:nvSpPr>
        <p:spPr>
          <a:xfrm>
            <a:off x="6698328" y="4134801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AC69941-3075-4F19-9DDF-CC3212B75A12}"/>
              </a:ext>
            </a:extLst>
          </p:cNvPr>
          <p:cNvSpPr/>
          <p:nvPr/>
        </p:nvSpPr>
        <p:spPr>
          <a:xfrm>
            <a:off x="6698328" y="444569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1E70E26-C862-40E1-8F5A-D3034B71A78F}"/>
              </a:ext>
            </a:extLst>
          </p:cNvPr>
          <p:cNvSpPr/>
          <p:nvPr/>
        </p:nvSpPr>
        <p:spPr>
          <a:xfrm>
            <a:off x="6698328" y="475657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787A5BB-29F8-42CF-A087-D2BB810C6F23}"/>
              </a:ext>
            </a:extLst>
          </p:cNvPr>
          <p:cNvSpPr/>
          <p:nvPr/>
        </p:nvSpPr>
        <p:spPr>
          <a:xfrm>
            <a:off x="6698328" y="5067468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7E78A7-B492-42C3-8176-03CB96A6FC6F}"/>
              </a:ext>
            </a:extLst>
          </p:cNvPr>
          <p:cNvSpPr txBox="1"/>
          <p:nvPr/>
        </p:nvSpPr>
        <p:spPr>
          <a:xfrm>
            <a:off x="7187688" y="3764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359371A-F420-4497-B05C-A496837FF1FA}"/>
              </a:ext>
            </a:extLst>
          </p:cNvPr>
          <p:cNvSpPr/>
          <p:nvPr/>
        </p:nvSpPr>
        <p:spPr>
          <a:xfrm>
            <a:off x="7608425" y="25921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9ED5CE-98EF-40B4-8891-2712A8450A02}"/>
              </a:ext>
            </a:extLst>
          </p:cNvPr>
          <p:cNvSpPr/>
          <p:nvPr/>
        </p:nvSpPr>
        <p:spPr>
          <a:xfrm>
            <a:off x="7608425" y="290303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E85232-A330-4FB4-BFAA-0215FDD24574}"/>
              </a:ext>
            </a:extLst>
          </p:cNvPr>
          <p:cNvSpPr/>
          <p:nvPr/>
        </p:nvSpPr>
        <p:spPr>
          <a:xfrm>
            <a:off x="7608425" y="321392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4B3934-A5ED-4D72-A34F-FA85B09F214F}"/>
              </a:ext>
            </a:extLst>
          </p:cNvPr>
          <p:cNvSpPr/>
          <p:nvPr/>
        </p:nvSpPr>
        <p:spPr>
          <a:xfrm>
            <a:off x="7608425" y="352481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B75D9E1-6B49-4C6B-8E0D-F1C12C1C940F}"/>
              </a:ext>
            </a:extLst>
          </p:cNvPr>
          <p:cNvSpPr/>
          <p:nvPr/>
        </p:nvSpPr>
        <p:spPr>
          <a:xfrm>
            <a:off x="7608425" y="383570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545FB37-CECE-4328-9C7F-4CC2E005A099}"/>
              </a:ext>
            </a:extLst>
          </p:cNvPr>
          <p:cNvSpPr/>
          <p:nvPr/>
        </p:nvSpPr>
        <p:spPr>
          <a:xfrm>
            <a:off x="7608425" y="414659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01868DB-AD2B-4171-8A23-50642513583C}"/>
              </a:ext>
            </a:extLst>
          </p:cNvPr>
          <p:cNvSpPr/>
          <p:nvPr/>
        </p:nvSpPr>
        <p:spPr>
          <a:xfrm>
            <a:off x="7608425" y="445748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528D26A-E3E1-451B-AF15-BD78B32F6869}"/>
              </a:ext>
            </a:extLst>
          </p:cNvPr>
          <p:cNvSpPr/>
          <p:nvPr/>
        </p:nvSpPr>
        <p:spPr>
          <a:xfrm>
            <a:off x="7608425" y="476837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E7B153-EF15-44DC-8B2A-1157CCE1D694}"/>
              </a:ext>
            </a:extLst>
          </p:cNvPr>
          <p:cNvSpPr/>
          <p:nvPr/>
        </p:nvSpPr>
        <p:spPr>
          <a:xfrm>
            <a:off x="7608425" y="507926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E66AB90-2BEC-4242-890D-E263DF561E9B}"/>
              </a:ext>
            </a:extLst>
          </p:cNvPr>
          <p:cNvSpPr/>
          <p:nvPr/>
        </p:nvSpPr>
        <p:spPr>
          <a:xfrm>
            <a:off x="563322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B245A53-CC31-4140-A0F9-4350E6497EFB}"/>
              </a:ext>
            </a:extLst>
          </p:cNvPr>
          <p:cNvSpPr/>
          <p:nvPr/>
        </p:nvSpPr>
        <p:spPr>
          <a:xfrm>
            <a:off x="856276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86F11BF-5C6D-4188-BD04-80876E9BB24B}"/>
              </a:ext>
            </a:extLst>
          </p:cNvPr>
          <p:cNvSpPr/>
          <p:nvPr/>
        </p:nvSpPr>
        <p:spPr>
          <a:xfrm>
            <a:off x="1149229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599B1DB-450D-40BE-B90C-66E7D33EE817}"/>
              </a:ext>
            </a:extLst>
          </p:cNvPr>
          <p:cNvSpPr/>
          <p:nvPr/>
        </p:nvSpPr>
        <p:spPr>
          <a:xfrm>
            <a:off x="1442183" y="256223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DADDADE-5A34-4464-AC06-D45A9AA62A4A}"/>
              </a:ext>
            </a:extLst>
          </p:cNvPr>
          <p:cNvSpPr/>
          <p:nvPr/>
        </p:nvSpPr>
        <p:spPr>
          <a:xfrm>
            <a:off x="563322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3259C94-B39E-4A8F-ADD0-165B4E84AF0C}"/>
              </a:ext>
            </a:extLst>
          </p:cNvPr>
          <p:cNvSpPr/>
          <p:nvPr/>
        </p:nvSpPr>
        <p:spPr>
          <a:xfrm>
            <a:off x="856276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9129BAB-8ACE-4C0E-94A3-E564557EF555}"/>
              </a:ext>
            </a:extLst>
          </p:cNvPr>
          <p:cNvSpPr/>
          <p:nvPr/>
        </p:nvSpPr>
        <p:spPr>
          <a:xfrm>
            <a:off x="1149229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A293108-8DCA-4994-868F-21B37A297289}"/>
              </a:ext>
            </a:extLst>
          </p:cNvPr>
          <p:cNvSpPr/>
          <p:nvPr/>
        </p:nvSpPr>
        <p:spPr>
          <a:xfrm>
            <a:off x="1442183" y="284994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51CEAF6-1448-48D5-91FA-EA72C4CF2608}"/>
              </a:ext>
            </a:extLst>
          </p:cNvPr>
          <p:cNvSpPr/>
          <p:nvPr/>
        </p:nvSpPr>
        <p:spPr>
          <a:xfrm>
            <a:off x="563322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65B3D6C-BB86-4FAD-9A6E-6D8153FDFAE1}"/>
              </a:ext>
            </a:extLst>
          </p:cNvPr>
          <p:cNvSpPr/>
          <p:nvPr/>
        </p:nvSpPr>
        <p:spPr>
          <a:xfrm>
            <a:off x="856276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16A0235-F986-4C0B-880F-9F13372921E6}"/>
              </a:ext>
            </a:extLst>
          </p:cNvPr>
          <p:cNvSpPr/>
          <p:nvPr/>
        </p:nvSpPr>
        <p:spPr>
          <a:xfrm>
            <a:off x="1149229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B0106CA-8544-4CCC-A555-54B314CB1222}"/>
              </a:ext>
            </a:extLst>
          </p:cNvPr>
          <p:cNvSpPr/>
          <p:nvPr/>
        </p:nvSpPr>
        <p:spPr>
          <a:xfrm>
            <a:off x="1442183" y="313764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CD9ED6-92C7-4708-BF0A-7E309927879E}"/>
              </a:ext>
            </a:extLst>
          </p:cNvPr>
          <p:cNvSpPr/>
          <p:nvPr/>
        </p:nvSpPr>
        <p:spPr>
          <a:xfrm>
            <a:off x="563322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4B34700-54CE-4D88-9F3D-03FD650E9F9F}"/>
              </a:ext>
            </a:extLst>
          </p:cNvPr>
          <p:cNvSpPr/>
          <p:nvPr/>
        </p:nvSpPr>
        <p:spPr>
          <a:xfrm>
            <a:off x="856276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DC3954B-37BF-414F-ADEF-822A0CCA6899}"/>
              </a:ext>
            </a:extLst>
          </p:cNvPr>
          <p:cNvSpPr/>
          <p:nvPr/>
        </p:nvSpPr>
        <p:spPr>
          <a:xfrm>
            <a:off x="1149229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890BFCA-6588-4987-A41C-E3F3C1A70EA5}"/>
              </a:ext>
            </a:extLst>
          </p:cNvPr>
          <p:cNvSpPr/>
          <p:nvPr/>
        </p:nvSpPr>
        <p:spPr>
          <a:xfrm>
            <a:off x="1442183" y="342534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E3A37F2-A369-44BA-B125-62A881C11FFE}"/>
              </a:ext>
            </a:extLst>
          </p:cNvPr>
          <p:cNvSpPr/>
          <p:nvPr/>
        </p:nvSpPr>
        <p:spPr>
          <a:xfrm>
            <a:off x="563322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7FD63AD-8659-4509-A1D0-4DAC1C871D9F}"/>
              </a:ext>
            </a:extLst>
          </p:cNvPr>
          <p:cNvSpPr/>
          <p:nvPr/>
        </p:nvSpPr>
        <p:spPr>
          <a:xfrm>
            <a:off x="856276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752984F-556F-4BA0-A1BD-612CCF52441E}"/>
              </a:ext>
            </a:extLst>
          </p:cNvPr>
          <p:cNvSpPr/>
          <p:nvPr/>
        </p:nvSpPr>
        <p:spPr>
          <a:xfrm>
            <a:off x="1149229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7AF1A5E-513A-4EF2-8E2B-6704EFB8DBAF}"/>
              </a:ext>
            </a:extLst>
          </p:cNvPr>
          <p:cNvSpPr/>
          <p:nvPr/>
        </p:nvSpPr>
        <p:spPr>
          <a:xfrm>
            <a:off x="1442183" y="371304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993B8D-C134-4AAB-9F4C-B6A16F9EA602}"/>
              </a:ext>
            </a:extLst>
          </p:cNvPr>
          <p:cNvSpPr/>
          <p:nvPr/>
        </p:nvSpPr>
        <p:spPr>
          <a:xfrm>
            <a:off x="563322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B05C2E7-6556-41BA-8156-E676CAFC1E82}"/>
              </a:ext>
            </a:extLst>
          </p:cNvPr>
          <p:cNvSpPr/>
          <p:nvPr/>
        </p:nvSpPr>
        <p:spPr>
          <a:xfrm>
            <a:off x="856276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2ED8C94-001F-45DF-9131-FC1CA52AE9EE}"/>
              </a:ext>
            </a:extLst>
          </p:cNvPr>
          <p:cNvSpPr/>
          <p:nvPr/>
        </p:nvSpPr>
        <p:spPr>
          <a:xfrm>
            <a:off x="1149229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74176B4-8AFE-4649-91DC-960ED758387A}"/>
              </a:ext>
            </a:extLst>
          </p:cNvPr>
          <p:cNvSpPr/>
          <p:nvPr/>
        </p:nvSpPr>
        <p:spPr>
          <a:xfrm>
            <a:off x="1442183" y="400074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9643B9-6DE9-4FE5-A3FB-F90F3FD2E365}"/>
              </a:ext>
            </a:extLst>
          </p:cNvPr>
          <p:cNvSpPr/>
          <p:nvPr/>
        </p:nvSpPr>
        <p:spPr>
          <a:xfrm>
            <a:off x="563322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926E122-DA46-4FA1-B2F2-88B4916F6582}"/>
              </a:ext>
            </a:extLst>
          </p:cNvPr>
          <p:cNvSpPr/>
          <p:nvPr/>
        </p:nvSpPr>
        <p:spPr>
          <a:xfrm>
            <a:off x="856276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2BEED57-0206-43E2-A18D-7CD20A834E05}"/>
              </a:ext>
            </a:extLst>
          </p:cNvPr>
          <p:cNvSpPr/>
          <p:nvPr/>
        </p:nvSpPr>
        <p:spPr>
          <a:xfrm>
            <a:off x="1149229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89C8FCF-BCE3-4692-ADD1-B7A6529D457C}"/>
              </a:ext>
            </a:extLst>
          </p:cNvPr>
          <p:cNvSpPr/>
          <p:nvPr/>
        </p:nvSpPr>
        <p:spPr>
          <a:xfrm>
            <a:off x="1442183" y="428845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6883D8E-2E80-4AF9-9FB0-5115D2A6FE7E}"/>
              </a:ext>
            </a:extLst>
          </p:cNvPr>
          <p:cNvSpPr/>
          <p:nvPr/>
        </p:nvSpPr>
        <p:spPr>
          <a:xfrm>
            <a:off x="563322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EFC7FE-6D53-43EA-B916-D21E0FFE2C56}"/>
              </a:ext>
            </a:extLst>
          </p:cNvPr>
          <p:cNvSpPr/>
          <p:nvPr/>
        </p:nvSpPr>
        <p:spPr>
          <a:xfrm>
            <a:off x="856276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2A09AC6-0EC2-4DD5-86B4-FB2345789076}"/>
              </a:ext>
            </a:extLst>
          </p:cNvPr>
          <p:cNvSpPr/>
          <p:nvPr/>
        </p:nvSpPr>
        <p:spPr>
          <a:xfrm>
            <a:off x="1149229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DA46905-E95A-490F-AEEE-8A1086292CEF}"/>
              </a:ext>
            </a:extLst>
          </p:cNvPr>
          <p:cNvSpPr/>
          <p:nvPr/>
        </p:nvSpPr>
        <p:spPr>
          <a:xfrm>
            <a:off x="1442183" y="457615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2650F9-44C5-4B61-BB22-BBDA9053EF7F}"/>
              </a:ext>
            </a:extLst>
          </p:cNvPr>
          <p:cNvSpPr/>
          <p:nvPr/>
        </p:nvSpPr>
        <p:spPr>
          <a:xfrm>
            <a:off x="563322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BD83202-9AD8-473C-A03D-8B5B32658D74}"/>
              </a:ext>
            </a:extLst>
          </p:cNvPr>
          <p:cNvSpPr/>
          <p:nvPr/>
        </p:nvSpPr>
        <p:spPr>
          <a:xfrm>
            <a:off x="856276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4C3D8FF-1CB2-409C-94D3-B18EE932B2D8}"/>
              </a:ext>
            </a:extLst>
          </p:cNvPr>
          <p:cNvSpPr/>
          <p:nvPr/>
        </p:nvSpPr>
        <p:spPr>
          <a:xfrm>
            <a:off x="1149229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973AFFC-CBB7-481A-A7F7-E0547BB77348}"/>
              </a:ext>
            </a:extLst>
          </p:cNvPr>
          <p:cNvSpPr/>
          <p:nvPr/>
        </p:nvSpPr>
        <p:spPr>
          <a:xfrm>
            <a:off x="1442183" y="486385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9953FA-1FD1-4D0A-AA5E-80DAC1577BE6}"/>
              </a:ext>
            </a:extLst>
          </p:cNvPr>
          <p:cNvSpPr/>
          <p:nvPr/>
        </p:nvSpPr>
        <p:spPr>
          <a:xfrm>
            <a:off x="1731250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428053C-D888-41FC-93B6-C443BC0AD0F8}"/>
              </a:ext>
            </a:extLst>
          </p:cNvPr>
          <p:cNvSpPr/>
          <p:nvPr/>
        </p:nvSpPr>
        <p:spPr>
          <a:xfrm>
            <a:off x="2024204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992E29C-84E5-4EF6-845C-7391042774CA}"/>
              </a:ext>
            </a:extLst>
          </p:cNvPr>
          <p:cNvSpPr/>
          <p:nvPr/>
        </p:nvSpPr>
        <p:spPr>
          <a:xfrm>
            <a:off x="2317157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9DD052-2E22-46F0-824A-80592688B576}"/>
              </a:ext>
            </a:extLst>
          </p:cNvPr>
          <p:cNvSpPr/>
          <p:nvPr/>
        </p:nvSpPr>
        <p:spPr>
          <a:xfrm>
            <a:off x="2610111" y="256298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0EFBAB7-ACD6-4B25-8A0F-B9886CA836D5}"/>
              </a:ext>
            </a:extLst>
          </p:cNvPr>
          <p:cNvSpPr/>
          <p:nvPr/>
        </p:nvSpPr>
        <p:spPr>
          <a:xfrm>
            <a:off x="1731250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7B11916-955C-4283-900F-4C27052F510F}"/>
              </a:ext>
            </a:extLst>
          </p:cNvPr>
          <p:cNvSpPr/>
          <p:nvPr/>
        </p:nvSpPr>
        <p:spPr>
          <a:xfrm>
            <a:off x="2024204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1C1CD44-F00D-4A44-A9D7-A6834A01B0D2}"/>
              </a:ext>
            </a:extLst>
          </p:cNvPr>
          <p:cNvSpPr/>
          <p:nvPr/>
        </p:nvSpPr>
        <p:spPr>
          <a:xfrm>
            <a:off x="2317157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BDCF245-EBBD-40B5-BF45-77CCE685757B}"/>
              </a:ext>
            </a:extLst>
          </p:cNvPr>
          <p:cNvSpPr/>
          <p:nvPr/>
        </p:nvSpPr>
        <p:spPr>
          <a:xfrm>
            <a:off x="2610111" y="285068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5DCA942-C836-4F2B-A200-32BC30319DFF}"/>
              </a:ext>
            </a:extLst>
          </p:cNvPr>
          <p:cNvSpPr/>
          <p:nvPr/>
        </p:nvSpPr>
        <p:spPr>
          <a:xfrm>
            <a:off x="1731250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2078128-9CBA-4418-9F64-14B494F2453F}"/>
              </a:ext>
            </a:extLst>
          </p:cNvPr>
          <p:cNvSpPr/>
          <p:nvPr/>
        </p:nvSpPr>
        <p:spPr>
          <a:xfrm>
            <a:off x="2024204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C11A45-707E-48A6-A9AC-CD263425B98E}"/>
              </a:ext>
            </a:extLst>
          </p:cNvPr>
          <p:cNvSpPr/>
          <p:nvPr/>
        </p:nvSpPr>
        <p:spPr>
          <a:xfrm>
            <a:off x="2317157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E04E72B-F4A4-4D8F-A8FD-ABA3F8D25611}"/>
              </a:ext>
            </a:extLst>
          </p:cNvPr>
          <p:cNvSpPr/>
          <p:nvPr/>
        </p:nvSpPr>
        <p:spPr>
          <a:xfrm>
            <a:off x="2610111" y="313838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DD0CE9-F360-46B8-9BE6-EA05B4CC7EB8}"/>
              </a:ext>
            </a:extLst>
          </p:cNvPr>
          <p:cNvSpPr/>
          <p:nvPr/>
        </p:nvSpPr>
        <p:spPr>
          <a:xfrm>
            <a:off x="1731250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E2400B-3653-4957-AA7D-4DEF1B28859F}"/>
              </a:ext>
            </a:extLst>
          </p:cNvPr>
          <p:cNvSpPr/>
          <p:nvPr/>
        </p:nvSpPr>
        <p:spPr>
          <a:xfrm>
            <a:off x="2024204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E6EF028-61DE-47CD-A3FE-9A7E944E1D74}"/>
              </a:ext>
            </a:extLst>
          </p:cNvPr>
          <p:cNvSpPr/>
          <p:nvPr/>
        </p:nvSpPr>
        <p:spPr>
          <a:xfrm>
            <a:off x="2317157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87FCA1-701A-4ED1-BBEE-6FA0790EE1D9}"/>
              </a:ext>
            </a:extLst>
          </p:cNvPr>
          <p:cNvSpPr/>
          <p:nvPr/>
        </p:nvSpPr>
        <p:spPr>
          <a:xfrm>
            <a:off x="2610111" y="342608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1AD3C8A-0849-4D6C-B357-0A9A52C4BA83}"/>
              </a:ext>
            </a:extLst>
          </p:cNvPr>
          <p:cNvSpPr/>
          <p:nvPr/>
        </p:nvSpPr>
        <p:spPr>
          <a:xfrm>
            <a:off x="1731250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06FD3C6-2014-4165-8F86-6285E9BE4C03}"/>
              </a:ext>
            </a:extLst>
          </p:cNvPr>
          <p:cNvSpPr/>
          <p:nvPr/>
        </p:nvSpPr>
        <p:spPr>
          <a:xfrm>
            <a:off x="2024204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7EC349B-5F06-4731-83CE-6E3CF49F84E2}"/>
              </a:ext>
            </a:extLst>
          </p:cNvPr>
          <p:cNvSpPr/>
          <p:nvPr/>
        </p:nvSpPr>
        <p:spPr>
          <a:xfrm>
            <a:off x="2317157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9890B31-C116-41FF-AF84-F53812C89C39}"/>
              </a:ext>
            </a:extLst>
          </p:cNvPr>
          <p:cNvSpPr/>
          <p:nvPr/>
        </p:nvSpPr>
        <p:spPr>
          <a:xfrm>
            <a:off x="2610111" y="371379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4EB3D0A-AC19-45DE-BE2A-C5B3CFFFA6BD}"/>
              </a:ext>
            </a:extLst>
          </p:cNvPr>
          <p:cNvSpPr/>
          <p:nvPr/>
        </p:nvSpPr>
        <p:spPr>
          <a:xfrm>
            <a:off x="1731250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2407269-7465-4935-823D-686B149C037E}"/>
              </a:ext>
            </a:extLst>
          </p:cNvPr>
          <p:cNvSpPr/>
          <p:nvPr/>
        </p:nvSpPr>
        <p:spPr>
          <a:xfrm>
            <a:off x="2024204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0359971-C08E-41F4-9DCC-E93FF9B82C2E}"/>
              </a:ext>
            </a:extLst>
          </p:cNvPr>
          <p:cNvSpPr/>
          <p:nvPr/>
        </p:nvSpPr>
        <p:spPr>
          <a:xfrm>
            <a:off x="2317157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AFFB767-278F-4F6B-BF9F-2F7BEB525E93}"/>
              </a:ext>
            </a:extLst>
          </p:cNvPr>
          <p:cNvSpPr/>
          <p:nvPr/>
        </p:nvSpPr>
        <p:spPr>
          <a:xfrm>
            <a:off x="2610111" y="400149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267B07B-59CB-4260-9E7A-B09C3506BC2C}"/>
              </a:ext>
            </a:extLst>
          </p:cNvPr>
          <p:cNvSpPr/>
          <p:nvPr/>
        </p:nvSpPr>
        <p:spPr>
          <a:xfrm>
            <a:off x="1731250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A62F41B-9AB9-41CD-BE39-6A50496CEC40}"/>
              </a:ext>
            </a:extLst>
          </p:cNvPr>
          <p:cNvSpPr/>
          <p:nvPr/>
        </p:nvSpPr>
        <p:spPr>
          <a:xfrm>
            <a:off x="2024204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8EA0576-BE3E-4092-A724-10F2F460FA6E}"/>
              </a:ext>
            </a:extLst>
          </p:cNvPr>
          <p:cNvSpPr/>
          <p:nvPr/>
        </p:nvSpPr>
        <p:spPr>
          <a:xfrm>
            <a:off x="2317157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014022E-09EE-44DA-9F19-75602F690CD2}"/>
              </a:ext>
            </a:extLst>
          </p:cNvPr>
          <p:cNvSpPr/>
          <p:nvPr/>
        </p:nvSpPr>
        <p:spPr>
          <a:xfrm>
            <a:off x="2610111" y="428919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E8149E7-3694-44E7-A29E-2187B94B4CD3}"/>
              </a:ext>
            </a:extLst>
          </p:cNvPr>
          <p:cNvSpPr/>
          <p:nvPr/>
        </p:nvSpPr>
        <p:spPr>
          <a:xfrm>
            <a:off x="1731250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8850C06-835F-4F87-B8FE-B7BF53CA640F}"/>
              </a:ext>
            </a:extLst>
          </p:cNvPr>
          <p:cNvSpPr/>
          <p:nvPr/>
        </p:nvSpPr>
        <p:spPr>
          <a:xfrm>
            <a:off x="2024204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552A9E-46FC-4EB9-9525-07A29EF77BA3}"/>
              </a:ext>
            </a:extLst>
          </p:cNvPr>
          <p:cNvSpPr/>
          <p:nvPr/>
        </p:nvSpPr>
        <p:spPr>
          <a:xfrm>
            <a:off x="2317157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E62B638-2885-4145-8D73-DA394C462537}"/>
              </a:ext>
            </a:extLst>
          </p:cNvPr>
          <p:cNvSpPr/>
          <p:nvPr/>
        </p:nvSpPr>
        <p:spPr>
          <a:xfrm>
            <a:off x="2610111" y="457689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36EB27E-DBFD-41DC-B9EB-03B6EA8E85AA}"/>
              </a:ext>
            </a:extLst>
          </p:cNvPr>
          <p:cNvSpPr/>
          <p:nvPr/>
        </p:nvSpPr>
        <p:spPr>
          <a:xfrm>
            <a:off x="1731250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5C8C343-CC67-4188-86E2-AAD5C3CB6A47}"/>
              </a:ext>
            </a:extLst>
          </p:cNvPr>
          <p:cNvSpPr/>
          <p:nvPr/>
        </p:nvSpPr>
        <p:spPr>
          <a:xfrm>
            <a:off x="2024204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96C70D9-81D1-4674-AD86-EACDF34DD3E5}"/>
              </a:ext>
            </a:extLst>
          </p:cNvPr>
          <p:cNvSpPr/>
          <p:nvPr/>
        </p:nvSpPr>
        <p:spPr>
          <a:xfrm>
            <a:off x="2317157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9847FBC-EF98-44A4-8F85-FA3A35DD78D7}"/>
              </a:ext>
            </a:extLst>
          </p:cNvPr>
          <p:cNvSpPr/>
          <p:nvPr/>
        </p:nvSpPr>
        <p:spPr>
          <a:xfrm>
            <a:off x="2610111" y="486459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761B5BD-6963-4C18-B8CB-F2AD3DB38E28}"/>
              </a:ext>
            </a:extLst>
          </p:cNvPr>
          <p:cNvSpPr txBox="1"/>
          <p:nvPr/>
        </p:nvSpPr>
        <p:spPr>
          <a:xfrm>
            <a:off x="7649296" y="5376959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03E4C9B-86FC-4DB7-AB44-125A1160683F}"/>
              </a:ext>
            </a:extLst>
          </p:cNvPr>
          <p:cNvSpPr/>
          <p:nvPr/>
        </p:nvSpPr>
        <p:spPr>
          <a:xfrm>
            <a:off x="3625036" y="2353988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2CA73D8-0D71-4725-8572-25F530CE96F1}"/>
              </a:ext>
            </a:extLst>
          </p:cNvPr>
          <p:cNvSpPr/>
          <p:nvPr/>
        </p:nvSpPr>
        <p:spPr>
          <a:xfrm>
            <a:off x="3625036" y="2786109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D6F3411-0D63-44DC-84FD-9680B6353313}"/>
              </a:ext>
            </a:extLst>
          </p:cNvPr>
          <p:cNvSpPr/>
          <p:nvPr/>
        </p:nvSpPr>
        <p:spPr>
          <a:xfrm>
            <a:off x="3625036" y="3218230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F8C967DF-6E0B-491C-824A-63215CD3DC63}"/>
              </a:ext>
            </a:extLst>
          </p:cNvPr>
          <p:cNvSpPr/>
          <p:nvPr/>
        </p:nvSpPr>
        <p:spPr>
          <a:xfrm>
            <a:off x="3625036" y="3650351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FBD86D2-DD5D-4EFF-B3F9-1DC881B12AF1}"/>
              </a:ext>
            </a:extLst>
          </p:cNvPr>
          <p:cNvSpPr/>
          <p:nvPr/>
        </p:nvSpPr>
        <p:spPr>
          <a:xfrm>
            <a:off x="3660206" y="2411863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836948B-F5A7-44EA-903F-F1DB64395F1B}"/>
              </a:ext>
            </a:extLst>
          </p:cNvPr>
          <p:cNvSpPr/>
          <p:nvPr/>
        </p:nvSpPr>
        <p:spPr>
          <a:xfrm>
            <a:off x="3660205" y="2843984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54A6571-5256-4064-94BB-3AC183C11FFF}"/>
              </a:ext>
            </a:extLst>
          </p:cNvPr>
          <p:cNvSpPr/>
          <p:nvPr/>
        </p:nvSpPr>
        <p:spPr>
          <a:xfrm>
            <a:off x="3660204" y="3276105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4E58B14-02C5-4533-BA29-3A3DCA34040B}"/>
              </a:ext>
            </a:extLst>
          </p:cNvPr>
          <p:cNvSpPr/>
          <p:nvPr/>
        </p:nvSpPr>
        <p:spPr>
          <a:xfrm>
            <a:off x="3660204" y="3708226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D5210C5-3935-4395-93E0-B3706A48B07F}"/>
              </a:ext>
            </a:extLst>
          </p:cNvPr>
          <p:cNvSpPr/>
          <p:nvPr/>
        </p:nvSpPr>
        <p:spPr>
          <a:xfrm>
            <a:off x="3625036" y="4086333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4C13348-C52F-4242-B59C-719924BE2F71}"/>
              </a:ext>
            </a:extLst>
          </p:cNvPr>
          <p:cNvSpPr/>
          <p:nvPr/>
        </p:nvSpPr>
        <p:spPr>
          <a:xfrm>
            <a:off x="3625036" y="4518454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A521F6B-33B0-4079-AE36-8AD2553BCAAE}"/>
              </a:ext>
            </a:extLst>
          </p:cNvPr>
          <p:cNvSpPr/>
          <p:nvPr/>
        </p:nvSpPr>
        <p:spPr>
          <a:xfrm>
            <a:off x="3625036" y="4950575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89AA7BA-7588-4136-9213-03BA7C068BD1}"/>
              </a:ext>
            </a:extLst>
          </p:cNvPr>
          <p:cNvSpPr/>
          <p:nvPr/>
        </p:nvSpPr>
        <p:spPr>
          <a:xfrm>
            <a:off x="3625036" y="5382696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35CC7F1-39C8-47A0-8D27-64C21F57B464}"/>
              </a:ext>
            </a:extLst>
          </p:cNvPr>
          <p:cNvSpPr/>
          <p:nvPr/>
        </p:nvSpPr>
        <p:spPr>
          <a:xfrm>
            <a:off x="3660206" y="4144208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8F75456-64A2-4A66-848E-8A2BF2EB5485}"/>
              </a:ext>
            </a:extLst>
          </p:cNvPr>
          <p:cNvSpPr/>
          <p:nvPr/>
        </p:nvSpPr>
        <p:spPr>
          <a:xfrm>
            <a:off x="3660205" y="4576329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E7128E5-1ECB-4357-9A9D-232D1E6CBAAD}"/>
              </a:ext>
            </a:extLst>
          </p:cNvPr>
          <p:cNvSpPr/>
          <p:nvPr/>
        </p:nvSpPr>
        <p:spPr>
          <a:xfrm>
            <a:off x="3660204" y="5008450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93D20FD-1D31-4A76-B708-3C604C71B688}"/>
              </a:ext>
            </a:extLst>
          </p:cNvPr>
          <p:cNvSpPr/>
          <p:nvPr/>
        </p:nvSpPr>
        <p:spPr>
          <a:xfrm>
            <a:off x="3660204" y="5440571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EB106230-105D-417A-9AF3-CEC452EF60ED}"/>
              </a:ext>
            </a:extLst>
          </p:cNvPr>
          <p:cNvSpPr/>
          <p:nvPr/>
        </p:nvSpPr>
        <p:spPr>
          <a:xfrm>
            <a:off x="4110680" y="2411863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4B38E04-39F2-4593-84E0-9A844B1DC62F}"/>
              </a:ext>
            </a:extLst>
          </p:cNvPr>
          <p:cNvSpPr/>
          <p:nvPr/>
        </p:nvSpPr>
        <p:spPr>
          <a:xfrm>
            <a:off x="4110679" y="2843984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DC0A3F2-ED15-4A8D-BF0B-7F0A725F89F4}"/>
              </a:ext>
            </a:extLst>
          </p:cNvPr>
          <p:cNvSpPr/>
          <p:nvPr/>
        </p:nvSpPr>
        <p:spPr>
          <a:xfrm>
            <a:off x="4110678" y="3276105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D30DC185-977D-4C91-9260-471FC0964BAF}"/>
              </a:ext>
            </a:extLst>
          </p:cNvPr>
          <p:cNvSpPr/>
          <p:nvPr/>
        </p:nvSpPr>
        <p:spPr>
          <a:xfrm>
            <a:off x="4110678" y="3708226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ED95D65-1853-46B7-9F20-F0E2BD673166}"/>
              </a:ext>
            </a:extLst>
          </p:cNvPr>
          <p:cNvSpPr/>
          <p:nvPr/>
        </p:nvSpPr>
        <p:spPr>
          <a:xfrm>
            <a:off x="4110680" y="4144208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F130CEB-C92A-4C5C-9FA3-95F45ECA0C30}"/>
              </a:ext>
            </a:extLst>
          </p:cNvPr>
          <p:cNvSpPr/>
          <p:nvPr/>
        </p:nvSpPr>
        <p:spPr>
          <a:xfrm>
            <a:off x="4110679" y="4576329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059275F-949C-43C0-86BB-4DFA7A91BAE8}"/>
              </a:ext>
            </a:extLst>
          </p:cNvPr>
          <p:cNvSpPr/>
          <p:nvPr/>
        </p:nvSpPr>
        <p:spPr>
          <a:xfrm>
            <a:off x="4110678" y="5008450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5B93B2-5BED-49FD-A34A-9C81C3639F52}"/>
              </a:ext>
            </a:extLst>
          </p:cNvPr>
          <p:cNvSpPr/>
          <p:nvPr/>
        </p:nvSpPr>
        <p:spPr>
          <a:xfrm>
            <a:off x="4110678" y="5440571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4EEB723-116F-4235-B9F5-E8A21C3AC177}"/>
              </a:ext>
            </a:extLst>
          </p:cNvPr>
          <p:cNvSpPr/>
          <p:nvPr/>
        </p:nvSpPr>
        <p:spPr>
          <a:xfrm>
            <a:off x="5652392" y="2572003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CDB8217-8772-421D-AA41-C2D3A022B698}"/>
              </a:ext>
            </a:extLst>
          </p:cNvPr>
          <p:cNvSpPr/>
          <p:nvPr/>
        </p:nvSpPr>
        <p:spPr>
          <a:xfrm>
            <a:off x="5652392" y="2882893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519879C-C0D2-46D7-A670-A09D33779C6C}"/>
              </a:ext>
            </a:extLst>
          </p:cNvPr>
          <p:cNvSpPr/>
          <p:nvPr/>
        </p:nvSpPr>
        <p:spPr>
          <a:xfrm>
            <a:off x="5652392" y="3193782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07A6461-9D80-40C8-A819-B64C5570EDBF}"/>
              </a:ext>
            </a:extLst>
          </p:cNvPr>
          <p:cNvSpPr/>
          <p:nvPr/>
        </p:nvSpPr>
        <p:spPr>
          <a:xfrm>
            <a:off x="5652392" y="3504672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F86B696B-009E-4EB0-BB0D-114FF6345A9A}"/>
              </a:ext>
            </a:extLst>
          </p:cNvPr>
          <p:cNvSpPr/>
          <p:nvPr/>
        </p:nvSpPr>
        <p:spPr>
          <a:xfrm>
            <a:off x="5652392" y="3815561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98ED1A9-A6C0-44F0-A72C-E17D439A989B}"/>
              </a:ext>
            </a:extLst>
          </p:cNvPr>
          <p:cNvSpPr/>
          <p:nvPr/>
        </p:nvSpPr>
        <p:spPr>
          <a:xfrm>
            <a:off x="5648443" y="4134386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D4FD54D-6450-426E-BF9E-4509112302D7}"/>
              </a:ext>
            </a:extLst>
          </p:cNvPr>
          <p:cNvSpPr/>
          <p:nvPr/>
        </p:nvSpPr>
        <p:spPr>
          <a:xfrm>
            <a:off x="5652392" y="4437341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EE717B8-B308-4458-87D3-88873A06CC7D}"/>
              </a:ext>
            </a:extLst>
          </p:cNvPr>
          <p:cNvSpPr/>
          <p:nvPr/>
        </p:nvSpPr>
        <p:spPr>
          <a:xfrm>
            <a:off x="5652392" y="4748230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B57725B-4B1C-4FDF-8B9C-9A2442D9CBD9}"/>
              </a:ext>
            </a:extLst>
          </p:cNvPr>
          <p:cNvSpPr/>
          <p:nvPr/>
        </p:nvSpPr>
        <p:spPr>
          <a:xfrm>
            <a:off x="5652392" y="5059120"/>
            <a:ext cx="45157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E21A4E2-ECA5-4888-83B3-A0FC11C48DCC}"/>
              </a:ext>
            </a:extLst>
          </p:cNvPr>
          <p:cNvSpPr/>
          <p:nvPr/>
        </p:nvSpPr>
        <p:spPr>
          <a:xfrm>
            <a:off x="6391598" y="2582287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BD6C6F30-FAA8-4DBA-90EC-EFAD7F575CC0}"/>
              </a:ext>
            </a:extLst>
          </p:cNvPr>
          <p:cNvSpPr/>
          <p:nvPr/>
        </p:nvSpPr>
        <p:spPr>
          <a:xfrm>
            <a:off x="6391598" y="2893176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5481CD8-CD3B-4072-866D-10BBA64D4C52}"/>
              </a:ext>
            </a:extLst>
          </p:cNvPr>
          <p:cNvSpPr/>
          <p:nvPr/>
        </p:nvSpPr>
        <p:spPr>
          <a:xfrm>
            <a:off x="6391598" y="3204065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4A1AF00B-8F78-4FCC-8FC5-4E53695B6341}"/>
              </a:ext>
            </a:extLst>
          </p:cNvPr>
          <p:cNvSpPr/>
          <p:nvPr/>
        </p:nvSpPr>
        <p:spPr>
          <a:xfrm>
            <a:off x="6391598" y="3514954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148D653-6769-41C9-96B3-2569BC29653D}"/>
              </a:ext>
            </a:extLst>
          </p:cNvPr>
          <p:cNvSpPr/>
          <p:nvPr/>
        </p:nvSpPr>
        <p:spPr>
          <a:xfrm>
            <a:off x="6391598" y="3825843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76FB0E1-A107-4706-8629-6EBCF98E4D5E}"/>
              </a:ext>
            </a:extLst>
          </p:cNvPr>
          <p:cNvSpPr/>
          <p:nvPr/>
        </p:nvSpPr>
        <p:spPr>
          <a:xfrm>
            <a:off x="6391598" y="4136732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57FF33B-61B9-4F00-A810-F11901259185}"/>
              </a:ext>
            </a:extLst>
          </p:cNvPr>
          <p:cNvSpPr/>
          <p:nvPr/>
        </p:nvSpPr>
        <p:spPr>
          <a:xfrm>
            <a:off x="6391598" y="4447621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00CD310-C777-4429-9711-2A8A35B98CC4}"/>
              </a:ext>
            </a:extLst>
          </p:cNvPr>
          <p:cNvSpPr/>
          <p:nvPr/>
        </p:nvSpPr>
        <p:spPr>
          <a:xfrm>
            <a:off x="6391598" y="4758510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951E3B7-CE36-4E46-8D93-F91AE34C2CB3}"/>
              </a:ext>
            </a:extLst>
          </p:cNvPr>
          <p:cNvSpPr/>
          <p:nvPr/>
        </p:nvSpPr>
        <p:spPr>
          <a:xfrm>
            <a:off x="6391598" y="5069399"/>
            <a:ext cx="311304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6A987E8-89CF-4CCB-A69B-B5C28DC98279}"/>
              </a:ext>
            </a:extLst>
          </p:cNvPr>
          <p:cNvSpPr/>
          <p:nvPr/>
        </p:nvSpPr>
        <p:spPr>
          <a:xfrm>
            <a:off x="8083394" y="258976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0772FDE-A99F-41A0-9FD7-D8DDCE37839B}"/>
              </a:ext>
            </a:extLst>
          </p:cNvPr>
          <p:cNvSpPr/>
          <p:nvPr/>
        </p:nvSpPr>
        <p:spPr>
          <a:xfrm>
            <a:off x="8083394" y="290065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FBBFD0BB-35AD-47D7-B457-0766164E8AC9}"/>
              </a:ext>
            </a:extLst>
          </p:cNvPr>
          <p:cNvSpPr/>
          <p:nvPr/>
        </p:nvSpPr>
        <p:spPr>
          <a:xfrm>
            <a:off x="8083394" y="321153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7092EBA-8277-4210-8427-1DDD85E52124}"/>
              </a:ext>
            </a:extLst>
          </p:cNvPr>
          <p:cNvSpPr/>
          <p:nvPr/>
        </p:nvSpPr>
        <p:spPr>
          <a:xfrm>
            <a:off x="8083394" y="352242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70D7B2A-67E2-4E7C-9882-F7018B16A916}"/>
              </a:ext>
            </a:extLst>
          </p:cNvPr>
          <p:cNvSpPr/>
          <p:nvPr/>
        </p:nvSpPr>
        <p:spPr>
          <a:xfrm>
            <a:off x="8083394" y="383331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76BE7F0-C56D-4A8D-B34C-981AACC73C61}"/>
              </a:ext>
            </a:extLst>
          </p:cNvPr>
          <p:cNvSpPr/>
          <p:nvPr/>
        </p:nvSpPr>
        <p:spPr>
          <a:xfrm>
            <a:off x="8083394" y="414420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66538A2E-4E1A-47BD-AF81-3702FA6ADC39}"/>
              </a:ext>
            </a:extLst>
          </p:cNvPr>
          <p:cNvSpPr/>
          <p:nvPr/>
        </p:nvSpPr>
        <p:spPr>
          <a:xfrm>
            <a:off x="8083394" y="445509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3C609EFA-4CBB-439B-9966-E7F33E00BD5F}"/>
              </a:ext>
            </a:extLst>
          </p:cNvPr>
          <p:cNvSpPr/>
          <p:nvPr/>
        </p:nvSpPr>
        <p:spPr>
          <a:xfrm>
            <a:off x="8083394" y="476598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7CB88B7-6277-4620-B8DA-5E1CA2FAB202}"/>
              </a:ext>
            </a:extLst>
          </p:cNvPr>
          <p:cNvSpPr/>
          <p:nvPr/>
        </p:nvSpPr>
        <p:spPr>
          <a:xfrm>
            <a:off x="8083394" y="507687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412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0CBBBFE-8F92-4CBC-8584-1CC68A08F7A8}"/>
              </a:ext>
            </a:extLst>
          </p:cNvPr>
          <p:cNvSpPr/>
          <p:nvPr/>
        </p:nvSpPr>
        <p:spPr>
          <a:xfrm>
            <a:off x="4634586" y="4685778"/>
            <a:ext cx="2583294" cy="12983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35797" y="1066033"/>
            <a:ext cx="5698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out.transpose(0, 3, 1,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0EB7B-34FB-41AC-97D8-9BB41A17E52A}"/>
              </a:ext>
            </a:extLst>
          </p:cNvPr>
          <p:cNvSpPr txBox="1"/>
          <p:nvPr/>
        </p:nvSpPr>
        <p:spPr>
          <a:xfrm>
            <a:off x="520862" y="290351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BC55B-0BAF-4E31-B816-FBD8936F82D4}"/>
              </a:ext>
            </a:extLst>
          </p:cNvPr>
          <p:cNvSpPr txBox="1"/>
          <p:nvPr/>
        </p:nvSpPr>
        <p:spPr>
          <a:xfrm>
            <a:off x="6966445" y="77627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 3, 3,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5259F1-3B8B-494A-8306-5D923D40A35B}"/>
              </a:ext>
            </a:extLst>
          </p:cNvPr>
          <p:cNvSpPr txBox="1"/>
          <p:nvPr/>
        </p:nvSpPr>
        <p:spPr>
          <a:xfrm>
            <a:off x="6939525" y="133571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0F692D-2825-46FD-9663-30485B0A3EEB}"/>
              </a:ext>
            </a:extLst>
          </p:cNvPr>
          <p:cNvCxnSpPr/>
          <p:nvPr/>
        </p:nvCxnSpPr>
        <p:spPr>
          <a:xfrm flipH="1">
            <a:off x="7620632" y="1088787"/>
            <a:ext cx="77850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0018B8E-4CC1-4FB3-A31E-C2899CC61C65}"/>
              </a:ext>
            </a:extLst>
          </p:cNvPr>
          <p:cNvCxnSpPr>
            <a:cxnSpLocks/>
          </p:cNvCxnSpPr>
          <p:nvPr/>
        </p:nvCxnSpPr>
        <p:spPr>
          <a:xfrm>
            <a:off x="7620632" y="1111672"/>
            <a:ext cx="33219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0BE041-AB56-4AC0-853B-74FDE19263E8}"/>
              </a:ext>
            </a:extLst>
          </p:cNvPr>
          <p:cNvCxnSpPr>
            <a:cxnSpLocks/>
          </p:cNvCxnSpPr>
          <p:nvPr/>
        </p:nvCxnSpPr>
        <p:spPr>
          <a:xfrm>
            <a:off x="8009885" y="1129289"/>
            <a:ext cx="332196" cy="316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42BB49-52A6-40E7-8E6D-69980D543AE8}"/>
              </a:ext>
            </a:extLst>
          </p:cNvPr>
          <p:cNvSpPr/>
          <p:nvPr/>
        </p:nvSpPr>
        <p:spPr>
          <a:xfrm>
            <a:off x="458998" y="330473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B97671-AFFE-4E10-9FF1-CDCD230BB465}"/>
              </a:ext>
            </a:extLst>
          </p:cNvPr>
          <p:cNvSpPr/>
          <p:nvPr/>
        </p:nvSpPr>
        <p:spPr>
          <a:xfrm>
            <a:off x="458998" y="361562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C2D7BB2-A06C-4480-82F8-07D5D9B3C3D4}"/>
              </a:ext>
            </a:extLst>
          </p:cNvPr>
          <p:cNvSpPr/>
          <p:nvPr/>
        </p:nvSpPr>
        <p:spPr>
          <a:xfrm>
            <a:off x="458998" y="392651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AD6E982-BB91-49A2-A401-F68D2DD24E19}"/>
              </a:ext>
            </a:extLst>
          </p:cNvPr>
          <p:cNvSpPr/>
          <p:nvPr/>
        </p:nvSpPr>
        <p:spPr>
          <a:xfrm>
            <a:off x="458998" y="42374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CEF5A1F-D8D8-489D-A1E0-71944496DB96}"/>
              </a:ext>
            </a:extLst>
          </p:cNvPr>
          <p:cNvSpPr/>
          <p:nvPr/>
        </p:nvSpPr>
        <p:spPr>
          <a:xfrm>
            <a:off x="458998" y="454828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451FED-A3EB-4988-BB07-41DEBA936253}"/>
              </a:ext>
            </a:extLst>
          </p:cNvPr>
          <p:cNvSpPr/>
          <p:nvPr/>
        </p:nvSpPr>
        <p:spPr>
          <a:xfrm>
            <a:off x="458998" y="485917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6944A9-1AD5-42FA-9466-C813892F2661}"/>
              </a:ext>
            </a:extLst>
          </p:cNvPr>
          <p:cNvSpPr/>
          <p:nvPr/>
        </p:nvSpPr>
        <p:spPr>
          <a:xfrm>
            <a:off x="458998" y="517006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3E801A5-A28E-445B-9E84-49EAAA8EEE48}"/>
              </a:ext>
            </a:extLst>
          </p:cNvPr>
          <p:cNvSpPr/>
          <p:nvPr/>
        </p:nvSpPr>
        <p:spPr>
          <a:xfrm>
            <a:off x="458998" y="548095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8457290-0AFB-4F8D-B4BC-EB7478927CF3}"/>
              </a:ext>
            </a:extLst>
          </p:cNvPr>
          <p:cNvSpPr/>
          <p:nvPr/>
        </p:nvSpPr>
        <p:spPr>
          <a:xfrm>
            <a:off x="458998" y="57918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5DA00A-F3C9-4FCF-9536-653F392E754D}"/>
              </a:ext>
            </a:extLst>
          </p:cNvPr>
          <p:cNvSpPr/>
          <p:nvPr/>
        </p:nvSpPr>
        <p:spPr>
          <a:xfrm>
            <a:off x="933967" y="330234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E874EA-3255-4ED9-B715-672C885FFEAC}"/>
              </a:ext>
            </a:extLst>
          </p:cNvPr>
          <p:cNvSpPr/>
          <p:nvPr/>
        </p:nvSpPr>
        <p:spPr>
          <a:xfrm>
            <a:off x="933967" y="361323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12159B2-A6B7-4A60-897F-7B024060825C}"/>
              </a:ext>
            </a:extLst>
          </p:cNvPr>
          <p:cNvSpPr/>
          <p:nvPr/>
        </p:nvSpPr>
        <p:spPr>
          <a:xfrm>
            <a:off x="933967" y="392412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0A4F2B0-BCAE-4264-B5EE-89BB53B8E78A}"/>
              </a:ext>
            </a:extLst>
          </p:cNvPr>
          <p:cNvSpPr/>
          <p:nvPr/>
        </p:nvSpPr>
        <p:spPr>
          <a:xfrm>
            <a:off x="933967" y="423501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13AF33-DE12-4EC7-A113-05564D90F578}"/>
              </a:ext>
            </a:extLst>
          </p:cNvPr>
          <p:cNvSpPr/>
          <p:nvPr/>
        </p:nvSpPr>
        <p:spPr>
          <a:xfrm>
            <a:off x="933967" y="454590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56D74E3-4E4F-4200-9517-6563FDD2FFAC}"/>
              </a:ext>
            </a:extLst>
          </p:cNvPr>
          <p:cNvSpPr/>
          <p:nvPr/>
        </p:nvSpPr>
        <p:spPr>
          <a:xfrm>
            <a:off x="933967" y="485679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BF1852-7777-4EFE-98A0-5D6C81573441}"/>
              </a:ext>
            </a:extLst>
          </p:cNvPr>
          <p:cNvSpPr/>
          <p:nvPr/>
        </p:nvSpPr>
        <p:spPr>
          <a:xfrm>
            <a:off x="933967" y="516768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BE3830-514B-4838-A740-3526C09EADA7}"/>
              </a:ext>
            </a:extLst>
          </p:cNvPr>
          <p:cNvSpPr/>
          <p:nvPr/>
        </p:nvSpPr>
        <p:spPr>
          <a:xfrm>
            <a:off x="933967" y="547857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68EE9EB-79E0-42A8-BDEE-2C75137D50BD}"/>
              </a:ext>
            </a:extLst>
          </p:cNvPr>
          <p:cNvSpPr/>
          <p:nvPr/>
        </p:nvSpPr>
        <p:spPr>
          <a:xfrm>
            <a:off x="933967" y="578946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A7A8555-15BF-4F8F-B7E1-C45385755334}"/>
              </a:ext>
            </a:extLst>
          </p:cNvPr>
          <p:cNvSpPr/>
          <p:nvPr/>
        </p:nvSpPr>
        <p:spPr>
          <a:xfrm>
            <a:off x="5420747" y="2865921"/>
            <a:ext cx="367779" cy="281953"/>
          </a:xfrm>
          <a:prstGeom prst="down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31CBFF6-7D63-451C-A0F3-F835757AE386}"/>
              </a:ext>
            </a:extLst>
          </p:cNvPr>
          <p:cNvSpPr/>
          <p:nvPr/>
        </p:nvSpPr>
        <p:spPr>
          <a:xfrm>
            <a:off x="4688378" y="4720570"/>
            <a:ext cx="1248555" cy="12299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52894A-9913-4241-8FFD-97BE44EE7BB6}"/>
              </a:ext>
            </a:extLst>
          </p:cNvPr>
          <p:cNvSpPr/>
          <p:nvPr/>
        </p:nvSpPr>
        <p:spPr>
          <a:xfrm>
            <a:off x="4733737" y="4771206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1BA199-08A5-40F6-9D9B-2E5E6E893012}"/>
              </a:ext>
            </a:extLst>
          </p:cNvPr>
          <p:cNvSpPr/>
          <p:nvPr/>
        </p:nvSpPr>
        <p:spPr>
          <a:xfrm>
            <a:off x="5117879" y="4771206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ECB6EA3-29A3-4B66-A4D3-E27FE699A4D8}"/>
              </a:ext>
            </a:extLst>
          </p:cNvPr>
          <p:cNvSpPr/>
          <p:nvPr/>
        </p:nvSpPr>
        <p:spPr>
          <a:xfrm>
            <a:off x="5502022" y="4771206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8ABA544-05C7-4479-9F98-81D6D6715611}"/>
              </a:ext>
            </a:extLst>
          </p:cNvPr>
          <p:cNvSpPr/>
          <p:nvPr/>
        </p:nvSpPr>
        <p:spPr>
          <a:xfrm>
            <a:off x="4733737" y="5149609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5B89A8B-696E-4B61-823F-EB71C44E86A5}"/>
              </a:ext>
            </a:extLst>
          </p:cNvPr>
          <p:cNvSpPr/>
          <p:nvPr/>
        </p:nvSpPr>
        <p:spPr>
          <a:xfrm>
            <a:off x="5117879" y="5149609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D1D29CC-0496-4299-9AE7-9B4C0F8100B6}"/>
              </a:ext>
            </a:extLst>
          </p:cNvPr>
          <p:cNvSpPr/>
          <p:nvPr/>
        </p:nvSpPr>
        <p:spPr>
          <a:xfrm>
            <a:off x="5502022" y="5149609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3CD302C-109B-4784-9B49-1990371A8779}"/>
              </a:ext>
            </a:extLst>
          </p:cNvPr>
          <p:cNvSpPr/>
          <p:nvPr/>
        </p:nvSpPr>
        <p:spPr>
          <a:xfrm>
            <a:off x="4733737" y="55280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7502EC-C114-4A9B-9398-AF814AE48C93}"/>
              </a:ext>
            </a:extLst>
          </p:cNvPr>
          <p:cNvSpPr/>
          <p:nvPr/>
        </p:nvSpPr>
        <p:spPr>
          <a:xfrm>
            <a:off x="5117879" y="55280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3ED3E64-3B0B-4D92-B41E-B1393A53FAEF}"/>
              </a:ext>
            </a:extLst>
          </p:cNvPr>
          <p:cNvSpPr/>
          <p:nvPr/>
        </p:nvSpPr>
        <p:spPr>
          <a:xfrm>
            <a:off x="5502022" y="55280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D76454-14A5-4961-80E0-3FC92D1F9587}"/>
              </a:ext>
            </a:extLst>
          </p:cNvPr>
          <p:cNvSpPr/>
          <p:nvPr/>
        </p:nvSpPr>
        <p:spPr>
          <a:xfrm>
            <a:off x="5931522" y="4720570"/>
            <a:ext cx="1248555" cy="12299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F972AA3-D691-4345-A506-D6339B82A598}"/>
              </a:ext>
            </a:extLst>
          </p:cNvPr>
          <p:cNvSpPr/>
          <p:nvPr/>
        </p:nvSpPr>
        <p:spPr>
          <a:xfrm>
            <a:off x="5976881" y="4771206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6387D4C-4409-4560-B09A-41EFEC44DBE1}"/>
              </a:ext>
            </a:extLst>
          </p:cNvPr>
          <p:cNvSpPr/>
          <p:nvPr/>
        </p:nvSpPr>
        <p:spPr>
          <a:xfrm>
            <a:off x="6361023" y="4771206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982AD3B-245E-4C57-AED8-AB8147C9A457}"/>
              </a:ext>
            </a:extLst>
          </p:cNvPr>
          <p:cNvSpPr/>
          <p:nvPr/>
        </p:nvSpPr>
        <p:spPr>
          <a:xfrm>
            <a:off x="6745166" y="4771206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FB22364-DF20-4E3C-961C-914A0AEE3058}"/>
              </a:ext>
            </a:extLst>
          </p:cNvPr>
          <p:cNvSpPr/>
          <p:nvPr/>
        </p:nvSpPr>
        <p:spPr>
          <a:xfrm>
            <a:off x="5976881" y="5149609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6A94EB7-EB6A-4BBA-B274-A2E24BB4A5B6}"/>
              </a:ext>
            </a:extLst>
          </p:cNvPr>
          <p:cNvSpPr/>
          <p:nvPr/>
        </p:nvSpPr>
        <p:spPr>
          <a:xfrm>
            <a:off x="6361023" y="5149609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4BD6FB0-285B-4E5A-9610-45AC0380403E}"/>
              </a:ext>
            </a:extLst>
          </p:cNvPr>
          <p:cNvSpPr/>
          <p:nvPr/>
        </p:nvSpPr>
        <p:spPr>
          <a:xfrm>
            <a:off x="6745166" y="5149609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05352F9-F66C-4511-B844-CEE2F9572156}"/>
              </a:ext>
            </a:extLst>
          </p:cNvPr>
          <p:cNvSpPr/>
          <p:nvPr/>
        </p:nvSpPr>
        <p:spPr>
          <a:xfrm>
            <a:off x="5976881" y="55280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39F13E4-DC84-4EC9-8713-19B75F7D69EE}"/>
              </a:ext>
            </a:extLst>
          </p:cNvPr>
          <p:cNvSpPr/>
          <p:nvPr/>
        </p:nvSpPr>
        <p:spPr>
          <a:xfrm>
            <a:off x="6361023" y="55280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15F1B37-FB89-4A5E-8F05-6EE086689BDC}"/>
              </a:ext>
            </a:extLst>
          </p:cNvPr>
          <p:cNvSpPr/>
          <p:nvPr/>
        </p:nvSpPr>
        <p:spPr>
          <a:xfrm>
            <a:off x="6745166" y="55280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EC6C8E8-29D3-4C00-951B-5E4C8FAB3332}"/>
              </a:ext>
            </a:extLst>
          </p:cNvPr>
          <p:cNvSpPr txBox="1"/>
          <p:nvPr/>
        </p:nvSpPr>
        <p:spPr>
          <a:xfrm>
            <a:off x="606873" y="622418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D4478C-EC86-4D1F-8466-9D41B19845A7}"/>
              </a:ext>
            </a:extLst>
          </p:cNvPr>
          <p:cNvSpPr/>
          <p:nvPr/>
        </p:nvSpPr>
        <p:spPr>
          <a:xfrm>
            <a:off x="1983129" y="2006466"/>
            <a:ext cx="7886218" cy="7764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FFE9F46-63FB-42BB-AA1C-DEC468AC1FB5}"/>
              </a:ext>
            </a:extLst>
          </p:cNvPr>
          <p:cNvSpPr/>
          <p:nvPr/>
        </p:nvSpPr>
        <p:spPr>
          <a:xfrm>
            <a:off x="2034277" y="2065073"/>
            <a:ext cx="2600240" cy="6665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A8FFFA8-F183-4B01-82BD-E3F505AE497F}"/>
              </a:ext>
            </a:extLst>
          </p:cNvPr>
          <p:cNvSpPr/>
          <p:nvPr/>
        </p:nvSpPr>
        <p:spPr>
          <a:xfrm>
            <a:off x="4631403" y="2065073"/>
            <a:ext cx="2600240" cy="6665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6B071D1-632F-4EC7-AAA3-A82A312FAC69}"/>
              </a:ext>
            </a:extLst>
          </p:cNvPr>
          <p:cNvSpPr/>
          <p:nvPr/>
        </p:nvSpPr>
        <p:spPr>
          <a:xfrm>
            <a:off x="7228528" y="2065073"/>
            <a:ext cx="2600240" cy="6665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6E6ED5B-2953-4687-B93F-8F94878F79D9}"/>
              </a:ext>
            </a:extLst>
          </p:cNvPr>
          <p:cNvSpPr/>
          <p:nvPr/>
        </p:nvSpPr>
        <p:spPr>
          <a:xfrm>
            <a:off x="2093665" y="2121564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BCADB3-8549-4E9E-AAC5-7632B67C0CCC}"/>
              </a:ext>
            </a:extLst>
          </p:cNvPr>
          <p:cNvSpPr/>
          <p:nvPr/>
        </p:nvSpPr>
        <p:spPr>
          <a:xfrm>
            <a:off x="2923824" y="2121564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5DE4806-D1BB-4767-BC68-475EAAD8CB8B}"/>
              </a:ext>
            </a:extLst>
          </p:cNvPr>
          <p:cNvSpPr/>
          <p:nvPr/>
        </p:nvSpPr>
        <p:spPr>
          <a:xfrm>
            <a:off x="3753982" y="2121564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2085D63-829E-4B75-9E6B-64E551879466}"/>
              </a:ext>
            </a:extLst>
          </p:cNvPr>
          <p:cNvSpPr/>
          <p:nvPr/>
        </p:nvSpPr>
        <p:spPr>
          <a:xfrm>
            <a:off x="2139173" y="217005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2D0BC2A-2296-4B2F-9D44-34247499D6C6}"/>
              </a:ext>
            </a:extLst>
          </p:cNvPr>
          <p:cNvSpPr/>
          <p:nvPr/>
        </p:nvSpPr>
        <p:spPr>
          <a:xfrm>
            <a:off x="2499344" y="217005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F355E7-28EF-4F43-A9A0-726E2E47369B}"/>
              </a:ext>
            </a:extLst>
          </p:cNvPr>
          <p:cNvSpPr/>
          <p:nvPr/>
        </p:nvSpPr>
        <p:spPr>
          <a:xfrm>
            <a:off x="2965204" y="217005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9262CA5-5F21-420D-8CC5-5792DE6F5C54}"/>
              </a:ext>
            </a:extLst>
          </p:cNvPr>
          <p:cNvSpPr/>
          <p:nvPr/>
        </p:nvSpPr>
        <p:spPr>
          <a:xfrm>
            <a:off x="3325375" y="217005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0958EF8-104E-4C80-892E-6956C8D0D387}"/>
              </a:ext>
            </a:extLst>
          </p:cNvPr>
          <p:cNvSpPr/>
          <p:nvPr/>
        </p:nvSpPr>
        <p:spPr>
          <a:xfrm>
            <a:off x="3800865" y="217005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A0F76CA-3D1B-4B01-982C-0368E85DBAFB}"/>
              </a:ext>
            </a:extLst>
          </p:cNvPr>
          <p:cNvSpPr/>
          <p:nvPr/>
        </p:nvSpPr>
        <p:spPr>
          <a:xfrm>
            <a:off x="4161036" y="217005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FDE82EA-21E5-4D9B-8C75-6E104942F639}"/>
              </a:ext>
            </a:extLst>
          </p:cNvPr>
          <p:cNvSpPr/>
          <p:nvPr/>
        </p:nvSpPr>
        <p:spPr>
          <a:xfrm>
            <a:off x="4687676" y="2123274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47012DC-A4BA-4302-97EE-8CB05969220C}"/>
              </a:ext>
            </a:extLst>
          </p:cNvPr>
          <p:cNvSpPr/>
          <p:nvPr/>
        </p:nvSpPr>
        <p:spPr>
          <a:xfrm>
            <a:off x="5517835" y="2123274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505CEDE-B0C5-4282-91CE-CCCCE25E7C8F}"/>
              </a:ext>
            </a:extLst>
          </p:cNvPr>
          <p:cNvSpPr/>
          <p:nvPr/>
        </p:nvSpPr>
        <p:spPr>
          <a:xfrm>
            <a:off x="6347993" y="2123274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33C3867-F006-4EFD-9312-B6BF32C05C8A}"/>
              </a:ext>
            </a:extLst>
          </p:cNvPr>
          <p:cNvSpPr/>
          <p:nvPr/>
        </p:nvSpPr>
        <p:spPr>
          <a:xfrm>
            <a:off x="4733184" y="217176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A04F3E39-84D3-4A04-A36E-3E3B7376FDFB}"/>
              </a:ext>
            </a:extLst>
          </p:cNvPr>
          <p:cNvSpPr/>
          <p:nvPr/>
        </p:nvSpPr>
        <p:spPr>
          <a:xfrm>
            <a:off x="5093355" y="217176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CEF9C9E-C800-4429-ACDA-0D182699D892}"/>
              </a:ext>
            </a:extLst>
          </p:cNvPr>
          <p:cNvSpPr/>
          <p:nvPr/>
        </p:nvSpPr>
        <p:spPr>
          <a:xfrm>
            <a:off x="5559215" y="217176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F42005E-7F7F-4DED-8789-A6946729D699}"/>
              </a:ext>
            </a:extLst>
          </p:cNvPr>
          <p:cNvSpPr/>
          <p:nvPr/>
        </p:nvSpPr>
        <p:spPr>
          <a:xfrm>
            <a:off x="5919386" y="217176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9636807-A592-416F-9673-B0896A67BD32}"/>
              </a:ext>
            </a:extLst>
          </p:cNvPr>
          <p:cNvSpPr/>
          <p:nvPr/>
        </p:nvSpPr>
        <p:spPr>
          <a:xfrm>
            <a:off x="6394876" y="217176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B5B8217-0099-449D-BCDC-B5425977852C}"/>
              </a:ext>
            </a:extLst>
          </p:cNvPr>
          <p:cNvSpPr/>
          <p:nvPr/>
        </p:nvSpPr>
        <p:spPr>
          <a:xfrm>
            <a:off x="6755047" y="2171767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48991-F1A4-43ED-8AE9-0CA499D0AB26}"/>
              </a:ext>
            </a:extLst>
          </p:cNvPr>
          <p:cNvSpPr/>
          <p:nvPr/>
        </p:nvSpPr>
        <p:spPr>
          <a:xfrm>
            <a:off x="7284469" y="211109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E5EBF1C-4634-4D50-A1AE-930FD54D79D4}"/>
              </a:ext>
            </a:extLst>
          </p:cNvPr>
          <p:cNvSpPr/>
          <p:nvPr/>
        </p:nvSpPr>
        <p:spPr>
          <a:xfrm>
            <a:off x="8114628" y="211109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5A311EC-E9AB-4BB2-8ED8-113D8DF0E21B}"/>
              </a:ext>
            </a:extLst>
          </p:cNvPr>
          <p:cNvSpPr/>
          <p:nvPr/>
        </p:nvSpPr>
        <p:spPr>
          <a:xfrm>
            <a:off x="8944786" y="211109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EBE08DA-EFFA-4A1C-AB70-C7BB9FBFAD96}"/>
              </a:ext>
            </a:extLst>
          </p:cNvPr>
          <p:cNvSpPr/>
          <p:nvPr/>
        </p:nvSpPr>
        <p:spPr>
          <a:xfrm>
            <a:off x="7329977" y="215959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3CA4C0E-8744-49E6-A68F-9E970069B396}"/>
              </a:ext>
            </a:extLst>
          </p:cNvPr>
          <p:cNvSpPr/>
          <p:nvPr/>
        </p:nvSpPr>
        <p:spPr>
          <a:xfrm>
            <a:off x="7690148" y="215959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B4A614C-3698-4F22-9069-0DCD2A700582}"/>
              </a:ext>
            </a:extLst>
          </p:cNvPr>
          <p:cNvSpPr/>
          <p:nvPr/>
        </p:nvSpPr>
        <p:spPr>
          <a:xfrm>
            <a:off x="8156008" y="215959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B11994F-D9DF-4D34-9452-638EF5314970}"/>
              </a:ext>
            </a:extLst>
          </p:cNvPr>
          <p:cNvSpPr/>
          <p:nvPr/>
        </p:nvSpPr>
        <p:spPr>
          <a:xfrm>
            <a:off x="8516179" y="215959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A0EA768-92C5-4A15-9BAA-EC0C508BD958}"/>
              </a:ext>
            </a:extLst>
          </p:cNvPr>
          <p:cNvSpPr/>
          <p:nvPr/>
        </p:nvSpPr>
        <p:spPr>
          <a:xfrm>
            <a:off x="8991669" y="215959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49BC63A-C11E-44CE-9319-4E4E40AED458}"/>
              </a:ext>
            </a:extLst>
          </p:cNvPr>
          <p:cNvSpPr/>
          <p:nvPr/>
        </p:nvSpPr>
        <p:spPr>
          <a:xfrm>
            <a:off x="9351840" y="215959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BD52E71-B178-408C-8677-EC5B2450B30D}"/>
              </a:ext>
            </a:extLst>
          </p:cNvPr>
          <p:cNvSpPr/>
          <p:nvPr/>
        </p:nvSpPr>
        <p:spPr>
          <a:xfrm>
            <a:off x="1983129" y="3264381"/>
            <a:ext cx="7886218" cy="7764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E97A555-421C-4731-B95A-C720548BC5FA}"/>
              </a:ext>
            </a:extLst>
          </p:cNvPr>
          <p:cNvSpPr/>
          <p:nvPr/>
        </p:nvSpPr>
        <p:spPr>
          <a:xfrm>
            <a:off x="2034276" y="3312080"/>
            <a:ext cx="3897246" cy="685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B3781D1-44C3-4068-8A65-E321EA4AD326}"/>
              </a:ext>
            </a:extLst>
          </p:cNvPr>
          <p:cNvSpPr/>
          <p:nvPr/>
        </p:nvSpPr>
        <p:spPr>
          <a:xfrm>
            <a:off x="5931522" y="3312080"/>
            <a:ext cx="3897246" cy="685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E789EF7-CF90-4FC4-9CD5-917A26FDEB2B}"/>
              </a:ext>
            </a:extLst>
          </p:cNvPr>
          <p:cNvSpPr/>
          <p:nvPr/>
        </p:nvSpPr>
        <p:spPr>
          <a:xfrm>
            <a:off x="2082091" y="3358529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5339C09-E750-4F72-9776-44F3FAC9DE43}"/>
              </a:ext>
            </a:extLst>
          </p:cNvPr>
          <p:cNvSpPr/>
          <p:nvPr/>
        </p:nvSpPr>
        <p:spPr>
          <a:xfrm>
            <a:off x="3350422" y="3358529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85F10AD-50EE-4068-984F-CEA0264A570F}"/>
              </a:ext>
            </a:extLst>
          </p:cNvPr>
          <p:cNvSpPr/>
          <p:nvPr/>
        </p:nvSpPr>
        <p:spPr>
          <a:xfrm>
            <a:off x="4618753" y="3358529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E0D5B61-730B-4A4D-9D09-90F50B0F9CB7}"/>
              </a:ext>
            </a:extLst>
          </p:cNvPr>
          <p:cNvSpPr/>
          <p:nvPr/>
        </p:nvSpPr>
        <p:spPr>
          <a:xfrm>
            <a:off x="2121246" y="3404979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304CE7F-BA0A-4DFE-BE8A-F53A4F930CAA}"/>
              </a:ext>
            </a:extLst>
          </p:cNvPr>
          <p:cNvSpPr/>
          <p:nvPr/>
        </p:nvSpPr>
        <p:spPr>
          <a:xfrm>
            <a:off x="2515045" y="3404979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D932253-87E9-4C4B-BF99-17B731EFDE9F}"/>
              </a:ext>
            </a:extLst>
          </p:cNvPr>
          <p:cNvSpPr/>
          <p:nvPr/>
        </p:nvSpPr>
        <p:spPr>
          <a:xfrm>
            <a:off x="2908845" y="3404979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546B4BA-CE0F-4760-A1C0-AFC4C41875DC}"/>
              </a:ext>
            </a:extLst>
          </p:cNvPr>
          <p:cNvSpPr/>
          <p:nvPr/>
        </p:nvSpPr>
        <p:spPr>
          <a:xfrm>
            <a:off x="3399273" y="340669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B723C70-8A38-4F1C-B4BE-0FAD2E41EA4C}"/>
              </a:ext>
            </a:extLst>
          </p:cNvPr>
          <p:cNvSpPr/>
          <p:nvPr/>
        </p:nvSpPr>
        <p:spPr>
          <a:xfrm>
            <a:off x="3793072" y="340669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AC7B897-7414-4B1E-9C2A-96A15D8D4397}"/>
              </a:ext>
            </a:extLst>
          </p:cNvPr>
          <p:cNvSpPr/>
          <p:nvPr/>
        </p:nvSpPr>
        <p:spPr>
          <a:xfrm>
            <a:off x="4186872" y="340669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26179FDC-F106-43BF-B29C-AE2DD3842C17}"/>
              </a:ext>
            </a:extLst>
          </p:cNvPr>
          <p:cNvSpPr/>
          <p:nvPr/>
        </p:nvSpPr>
        <p:spPr>
          <a:xfrm>
            <a:off x="4660568" y="3404979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D51C7D05-C214-468B-AE9B-1EE0E1289D4C}"/>
              </a:ext>
            </a:extLst>
          </p:cNvPr>
          <p:cNvSpPr/>
          <p:nvPr/>
        </p:nvSpPr>
        <p:spPr>
          <a:xfrm>
            <a:off x="5054367" y="3404979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517480F4-BF9D-4E45-BF22-262E3C01AB09}"/>
              </a:ext>
            </a:extLst>
          </p:cNvPr>
          <p:cNvSpPr/>
          <p:nvPr/>
        </p:nvSpPr>
        <p:spPr>
          <a:xfrm>
            <a:off x="5448167" y="3404979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69BFEE4-114E-4FBA-931E-3C7BA6A3B95F}"/>
              </a:ext>
            </a:extLst>
          </p:cNvPr>
          <p:cNvSpPr/>
          <p:nvPr/>
        </p:nvSpPr>
        <p:spPr>
          <a:xfrm>
            <a:off x="5973790" y="3356838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4A9130DB-3641-4DF7-9653-4192E3054E11}"/>
              </a:ext>
            </a:extLst>
          </p:cNvPr>
          <p:cNvSpPr/>
          <p:nvPr/>
        </p:nvSpPr>
        <p:spPr>
          <a:xfrm>
            <a:off x="7242121" y="3356838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002ED70-2446-4A1D-86FE-D5638F667722}"/>
              </a:ext>
            </a:extLst>
          </p:cNvPr>
          <p:cNvSpPr/>
          <p:nvPr/>
        </p:nvSpPr>
        <p:spPr>
          <a:xfrm>
            <a:off x="8510452" y="3356838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E8636CCA-3879-4B57-96FF-597D8699F58D}"/>
              </a:ext>
            </a:extLst>
          </p:cNvPr>
          <p:cNvSpPr/>
          <p:nvPr/>
        </p:nvSpPr>
        <p:spPr>
          <a:xfrm>
            <a:off x="6012945" y="3403288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C85C4F7D-D9D0-4007-8BB6-9BCC458B8F83}"/>
              </a:ext>
            </a:extLst>
          </p:cNvPr>
          <p:cNvSpPr/>
          <p:nvPr/>
        </p:nvSpPr>
        <p:spPr>
          <a:xfrm>
            <a:off x="6406744" y="3403288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952F0EF-8817-4388-A10F-F0482AA709F9}"/>
              </a:ext>
            </a:extLst>
          </p:cNvPr>
          <p:cNvSpPr/>
          <p:nvPr/>
        </p:nvSpPr>
        <p:spPr>
          <a:xfrm>
            <a:off x="6800544" y="3403288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D44F3B4-24D1-493D-9969-BAE6576A8B45}"/>
              </a:ext>
            </a:extLst>
          </p:cNvPr>
          <p:cNvSpPr/>
          <p:nvPr/>
        </p:nvSpPr>
        <p:spPr>
          <a:xfrm>
            <a:off x="7290972" y="340500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158386A-B92A-4AF2-B72B-1D666EE8B220}"/>
              </a:ext>
            </a:extLst>
          </p:cNvPr>
          <p:cNvSpPr/>
          <p:nvPr/>
        </p:nvSpPr>
        <p:spPr>
          <a:xfrm>
            <a:off x="7684771" y="340500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7370ADD-753D-42AD-A0C2-CAA11224CBE1}"/>
              </a:ext>
            </a:extLst>
          </p:cNvPr>
          <p:cNvSpPr/>
          <p:nvPr/>
        </p:nvSpPr>
        <p:spPr>
          <a:xfrm>
            <a:off x="8078571" y="340500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0C3933E-A4B4-47B5-96A3-CDF8087185F5}"/>
              </a:ext>
            </a:extLst>
          </p:cNvPr>
          <p:cNvSpPr/>
          <p:nvPr/>
        </p:nvSpPr>
        <p:spPr>
          <a:xfrm>
            <a:off x="8552267" y="3403288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8745F5C-A709-4E48-8408-BA7A43A27A7B}"/>
              </a:ext>
            </a:extLst>
          </p:cNvPr>
          <p:cNvSpPr/>
          <p:nvPr/>
        </p:nvSpPr>
        <p:spPr>
          <a:xfrm>
            <a:off x="8946066" y="3403288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CCB4D31-6F24-4F12-B495-0003BEEC8BC0}"/>
              </a:ext>
            </a:extLst>
          </p:cNvPr>
          <p:cNvSpPr/>
          <p:nvPr/>
        </p:nvSpPr>
        <p:spPr>
          <a:xfrm>
            <a:off x="9339866" y="3403288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화살표: 아래쪽 271">
            <a:extLst>
              <a:ext uri="{FF2B5EF4-FFF2-40B4-BE49-F238E27FC236}">
                <a16:creationId xmlns:a16="http://schemas.microsoft.com/office/drawing/2014/main" id="{719EB648-5A26-49C2-B006-AA06D8B70498}"/>
              </a:ext>
            </a:extLst>
          </p:cNvPr>
          <p:cNvSpPr/>
          <p:nvPr/>
        </p:nvSpPr>
        <p:spPr>
          <a:xfrm>
            <a:off x="5420747" y="4251490"/>
            <a:ext cx="367779" cy="281953"/>
          </a:xfrm>
          <a:prstGeom prst="down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E5F5DB-1732-4611-94CE-CCE46920B853}"/>
              </a:ext>
            </a:extLst>
          </p:cNvPr>
          <p:cNvSpPr txBox="1"/>
          <p:nvPr/>
        </p:nvSpPr>
        <p:spPr>
          <a:xfrm>
            <a:off x="7409051" y="4235012"/>
            <a:ext cx="29706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[[[[ 87.  95. 103.]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[119. 127. 135.]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[151. 159. 167.]]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[[171. 187. 203.]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[235. 251. 267.]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[299. 315. 331.]]]]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031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199908" y="994527"/>
            <a:ext cx="8109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그림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 이고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A2D8F-99FB-4088-9EE0-720FB8B11AD2}"/>
              </a:ext>
            </a:extLst>
          </p:cNvPr>
          <p:cNvSpPr txBox="1"/>
          <p:nvPr/>
        </p:nvSpPr>
        <p:spPr>
          <a:xfrm>
            <a:off x="5854348" y="128392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73771E1-91DB-427E-9B76-D30BA644C73D}"/>
              </a:ext>
            </a:extLst>
          </p:cNvPr>
          <p:cNvSpPr txBox="1"/>
          <p:nvPr/>
        </p:nvSpPr>
        <p:spPr>
          <a:xfrm>
            <a:off x="2214354" y="125718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67EF-ABB7-4C83-AC32-F8411F338944}"/>
              </a:ext>
            </a:extLst>
          </p:cNvPr>
          <p:cNvSpPr txBox="1"/>
          <p:nvPr/>
        </p:nvSpPr>
        <p:spPr>
          <a:xfrm>
            <a:off x="2175528" y="68059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,2,2,2,3,3)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FA2C881-C304-4714-9B2C-EA6E89192A93}"/>
              </a:ext>
            </a:extLst>
          </p:cNvPr>
          <p:cNvSpPr txBox="1"/>
          <p:nvPr/>
        </p:nvSpPr>
        <p:spPr>
          <a:xfrm>
            <a:off x="5869867" y="6857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ECD73A-85E3-41F9-A0DC-D9F56D53E649}"/>
              </a:ext>
            </a:extLst>
          </p:cNvPr>
          <p:cNvSpPr/>
          <p:nvPr/>
        </p:nvSpPr>
        <p:spPr>
          <a:xfrm>
            <a:off x="1944546" y="1653259"/>
            <a:ext cx="5937813" cy="6327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1B3A48-EBF7-42A5-B4F4-27EBA439E618}"/>
              </a:ext>
            </a:extLst>
          </p:cNvPr>
          <p:cNvSpPr/>
          <p:nvPr/>
        </p:nvSpPr>
        <p:spPr>
          <a:xfrm>
            <a:off x="1944545" y="2286009"/>
            <a:ext cx="5937813" cy="6327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E5BCB63-9997-4261-B039-EF5351C4FE9F}"/>
              </a:ext>
            </a:extLst>
          </p:cNvPr>
          <p:cNvSpPr/>
          <p:nvPr/>
        </p:nvSpPr>
        <p:spPr>
          <a:xfrm>
            <a:off x="1986987" y="1686063"/>
            <a:ext cx="2929133" cy="56136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93EF96-1C3B-41FB-8D48-D5D2002AEFF8}"/>
              </a:ext>
            </a:extLst>
          </p:cNvPr>
          <p:cNvSpPr/>
          <p:nvPr/>
        </p:nvSpPr>
        <p:spPr>
          <a:xfrm>
            <a:off x="4914644" y="1686063"/>
            <a:ext cx="2929133" cy="56136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0C974ED-B7C7-4370-9CF8-E63FE4303C0E}"/>
              </a:ext>
            </a:extLst>
          </p:cNvPr>
          <p:cNvSpPr/>
          <p:nvPr/>
        </p:nvSpPr>
        <p:spPr>
          <a:xfrm>
            <a:off x="2025568" y="174381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F5D8184-3A93-4AB6-ADBA-E31F36815BB7}"/>
              </a:ext>
            </a:extLst>
          </p:cNvPr>
          <p:cNvSpPr/>
          <p:nvPr/>
        </p:nvSpPr>
        <p:spPr>
          <a:xfrm>
            <a:off x="2738012" y="174381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B73DAAE-0BAD-41C8-B38D-F874F208245E}"/>
              </a:ext>
            </a:extLst>
          </p:cNvPr>
          <p:cNvSpPr/>
          <p:nvPr/>
        </p:nvSpPr>
        <p:spPr>
          <a:xfrm>
            <a:off x="3450815" y="174381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77BBBE-2BFD-4F0C-AFAA-3E26717EDE58}"/>
              </a:ext>
            </a:extLst>
          </p:cNvPr>
          <p:cNvSpPr/>
          <p:nvPr/>
        </p:nvSpPr>
        <p:spPr>
          <a:xfrm>
            <a:off x="4163259" y="174381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032118B-B3A4-4AA1-93DA-356B6F49143E}"/>
              </a:ext>
            </a:extLst>
          </p:cNvPr>
          <p:cNvSpPr/>
          <p:nvPr/>
        </p:nvSpPr>
        <p:spPr>
          <a:xfrm>
            <a:off x="2062959" y="1793972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B6E91C4-63BA-45B6-8367-7FE7D0E3BF18}"/>
              </a:ext>
            </a:extLst>
          </p:cNvPr>
          <p:cNvSpPr/>
          <p:nvPr/>
        </p:nvSpPr>
        <p:spPr>
          <a:xfrm>
            <a:off x="2222037" y="1793972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FC2AB3C-D99E-45A0-B6E7-DBC090C1F3A6}"/>
              </a:ext>
            </a:extLst>
          </p:cNvPr>
          <p:cNvSpPr/>
          <p:nvPr/>
        </p:nvSpPr>
        <p:spPr>
          <a:xfrm>
            <a:off x="2381195" y="1793972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0F2C2D9-CD03-447A-8099-99D370AA98BF}"/>
              </a:ext>
            </a:extLst>
          </p:cNvPr>
          <p:cNvSpPr/>
          <p:nvPr/>
        </p:nvSpPr>
        <p:spPr>
          <a:xfrm>
            <a:off x="2540273" y="179397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56AC881-2805-4F3D-B5CB-70ACD62F3E60}"/>
              </a:ext>
            </a:extLst>
          </p:cNvPr>
          <p:cNvSpPr/>
          <p:nvPr/>
        </p:nvSpPr>
        <p:spPr>
          <a:xfrm>
            <a:off x="2775762" y="1793971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977B97B6-2879-42EF-9722-21D5C7F08C45}"/>
              </a:ext>
            </a:extLst>
          </p:cNvPr>
          <p:cNvSpPr/>
          <p:nvPr/>
        </p:nvSpPr>
        <p:spPr>
          <a:xfrm>
            <a:off x="2934840" y="1793971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71A0E80-51A5-40A2-8A1A-74902F343BE0}"/>
              </a:ext>
            </a:extLst>
          </p:cNvPr>
          <p:cNvSpPr/>
          <p:nvPr/>
        </p:nvSpPr>
        <p:spPr>
          <a:xfrm>
            <a:off x="3093998" y="1793971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F33CCAD-34C0-4AB1-9CDD-E9543AFAFEF8}"/>
              </a:ext>
            </a:extLst>
          </p:cNvPr>
          <p:cNvSpPr/>
          <p:nvPr/>
        </p:nvSpPr>
        <p:spPr>
          <a:xfrm>
            <a:off x="3253076" y="1793971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5714242-777A-4F1F-81E6-B1889D299BCD}"/>
              </a:ext>
            </a:extLst>
          </p:cNvPr>
          <p:cNvSpPr/>
          <p:nvPr/>
        </p:nvSpPr>
        <p:spPr>
          <a:xfrm>
            <a:off x="3488565" y="1793970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5F542FF-D061-468D-B0C8-CBE80FD67D0C}"/>
              </a:ext>
            </a:extLst>
          </p:cNvPr>
          <p:cNvSpPr/>
          <p:nvPr/>
        </p:nvSpPr>
        <p:spPr>
          <a:xfrm>
            <a:off x="3647643" y="1793970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24DB94CC-B63C-4E3F-A1C8-920AB52A427F}"/>
              </a:ext>
            </a:extLst>
          </p:cNvPr>
          <p:cNvSpPr/>
          <p:nvPr/>
        </p:nvSpPr>
        <p:spPr>
          <a:xfrm>
            <a:off x="3806801" y="1793970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6F9AFA08-8F50-48BA-9CE0-1B7135384F75}"/>
              </a:ext>
            </a:extLst>
          </p:cNvPr>
          <p:cNvSpPr/>
          <p:nvPr/>
        </p:nvSpPr>
        <p:spPr>
          <a:xfrm>
            <a:off x="3965879" y="1793970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8413635-66CD-4D76-B706-A27C1821132D}"/>
              </a:ext>
            </a:extLst>
          </p:cNvPr>
          <p:cNvSpPr/>
          <p:nvPr/>
        </p:nvSpPr>
        <p:spPr>
          <a:xfrm>
            <a:off x="4201368" y="179396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F08DCB9-4235-44D9-BE96-889CEB060D1E}"/>
              </a:ext>
            </a:extLst>
          </p:cNvPr>
          <p:cNvSpPr/>
          <p:nvPr/>
        </p:nvSpPr>
        <p:spPr>
          <a:xfrm>
            <a:off x="4360446" y="179396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E93D2AC-AFBB-4326-9142-2996A5A3C4C9}"/>
              </a:ext>
            </a:extLst>
          </p:cNvPr>
          <p:cNvSpPr/>
          <p:nvPr/>
        </p:nvSpPr>
        <p:spPr>
          <a:xfrm>
            <a:off x="4519604" y="179396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F5A82EBF-EC28-4527-842E-4C50CA7765A5}"/>
              </a:ext>
            </a:extLst>
          </p:cNvPr>
          <p:cNvSpPr/>
          <p:nvPr/>
        </p:nvSpPr>
        <p:spPr>
          <a:xfrm>
            <a:off x="4678682" y="179396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915782A-DDCB-4F48-9B44-8B2E6F08D13D}"/>
              </a:ext>
            </a:extLst>
          </p:cNvPr>
          <p:cNvSpPr/>
          <p:nvPr/>
        </p:nvSpPr>
        <p:spPr>
          <a:xfrm>
            <a:off x="4954702" y="174290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6F97343-85DB-4D4A-97C8-FC86070A7ECF}"/>
              </a:ext>
            </a:extLst>
          </p:cNvPr>
          <p:cNvSpPr/>
          <p:nvPr/>
        </p:nvSpPr>
        <p:spPr>
          <a:xfrm>
            <a:off x="5667146" y="174290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4DC8D490-F599-497F-9D87-2DFE800586EB}"/>
              </a:ext>
            </a:extLst>
          </p:cNvPr>
          <p:cNvSpPr/>
          <p:nvPr/>
        </p:nvSpPr>
        <p:spPr>
          <a:xfrm>
            <a:off x="6379949" y="174290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9DEEC40-C8FC-4A51-9E78-A45BC33EA4A4}"/>
              </a:ext>
            </a:extLst>
          </p:cNvPr>
          <p:cNvSpPr/>
          <p:nvPr/>
        </p:nvSpPr>
        <p:spPr>
          <a:xfrm>
            <a:off x="7092393" y="1742907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3F97B2A-316C-4527-A612-B448E4C44893}"/>
              </a:ext>
            </a:extLst>
          </p:cNvPr>
          <p:cNvSpPr/>
          <p:nvPr/>
        </p:nvSpPr>
        <p:spPr>
          <a:xfrm>
            <a:off x="4992093" y="1793062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E032F2A-6F14-4644-85ED-6A8C7A446E87}"/>
              </a:ext>
            </a:extLst>
          </p:cNvPr>
          <p:cNvSpPr/>
          <p:nvPr/>
        </p:nvSpPr>
        <p:spPr>
          <a:xfrm>
            <a:off x="5151171" y="1793062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8EE673F1-E76B-400B-973A-EC3F7650D91E}"/>
              </a:ext>
            </a:extLst>
          </p:cNvPr>
          <p:cNvSpPr/>
          <p:nvPr/>
        </p:nvSpPr>
        <p:spPr>
          <a:xfrm>
            <a:off x="5310329" y="1793062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37B41A1-CA2F-4325-B15B-8ED62BFBC73D}"/>
              </a:ext>
            </a:extLst>
          </p:cNvPr>
          <p:cNvSpPr/>
          <p:nvPr/>
        </p:nvSpPr>
        <p:spPr>
          <a:xfrm>
            <a:off x="5469407" y="179306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0AA3FE3-E045-4670-B575-6D8F8BBD36C4}"/>
              </a:ext>
            </a:extLst>
          </p:cNvPr>
          <p:cNvSpPr/>
          <p:nvPr/>
        </p:nvSpPr>
        <p:spPr>
          <a:xfrm>
            <a:off x="5704896" y="1793061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2CDD659-E920-48CF-AA1B-7B8521FC36A1}"/>
              </a:ext>
            </a:extLst>
          </p:cNvPr>
          <p:cNvSpPr/>
          <p:nvPr/>
        </p:nvSpPr>
        <p:spPr>
          <a:xfrm>
            <a:off x="5863974" y="1793061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98067687-7C7C-4164-BD13-E733EF0D5385}"/>
              </a:ext>
            </a:extLst>
          </p:cNvPr>
          <p:cNvSpPr/>
          <p:nvPr/>
        </p:nvSpPr>
        <p:spPr>
          <a:xfrm>
            <a:off x="6023132" y="1793061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F2A99E52-8076-4AB0-B9D1-93A5AAEE0812}"/>
              </a:ext>
            </a:extLst>
          </p:cNvPr>
          <p:cNvSpPr/>
          <p:nvPr/>
        </p:nvSpPr>
        <p:spPr>
          <a:xfrm>
            <a:off x="6182210" y="1793061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1D19A5E-1F30-4091-AECB-220BE82C4BD3}"/>
              </a:ext>
            </a:extLst>
          </p:cNvPr>
          <p:cNvSpPr/>
          <p:nvPr/>
        </p:nvSpPr>
        <p:spPr>
          <a:xfrm>
            <a:off x="6417699" y="1793060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4822BA1-3198-4CB7-9C11-A172913B5EAA}"/>
              </a:ext>
            </a:extLst>
          </p:cNvPr>
          <p:cNvSpPr/>
          <p:nvPr/>
        </p:nvSpPr>
        <p:spPr>
          <a:xfrm>
            <a:off x="6576777" y="1793060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A7AE214-F02B-4730-9733-28C5858B32D4}"/>
              </a:ext>
            </a:extLst>
          </p:cNvPr>
          <p:cNvSpPr/>
          <p:nvPr/>
        </p:nvSpPr>
        <p:spPr>
          <a:xfrm>
            <a:off x="6735935" y="1793060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84E0882-97E8-4684-9227-00D9DAA84A69}"/>
              </a:ext>
            </a:extLst>
          </p:cNvPr>
          <p:cNvSpPr/>
          <p:nvPr/>
        </p:nvSpPr>
        <p:spPr>
          <a:xfrm>
            <a:off x="6895013" y="1793060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44024EF8-FE9D-439C-9AA0-8FA5A3A4F4A2}"/>
              </a:ext>
            </a:extLst>
          </p:cNvPr>
          <p:cNvSpPr/>
          <p:nvPr/>
        </p:nvSpPr>
        <p:spPr>
          <a:xfrm>
            <a:off x="7130502" y="179305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3D0E0EE6-A38F-4DCB-B19A-C4A017B70109}"/>
              </a:ext>
            </a:extLst>
          </p:cNvPr>
          <p:cNvSpPr/>
          <p:nvPr/>
        </p:nvSpPr>
        <p:spPr>
          <a:xfrm>
            <a:off x="7289580" y="179305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32E3667D-82B3-47C4-9FA4-F5723B27E0EB}"/>
              </a:ext>
            </a:extLst>
          </p:cNvPr>
          <p:cNvSpPr/>
          <p:nvPr/>
        </p:nvSpPr>
        <p:spPr>
          <a:xfrm>
            <a:off x="7448738" y="179305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9817BE76-2DA6-4702-902C-1355CAD5663D}"/>
              </a:ext>
            </a:extLst>
          </p:cNvPr>
          <p:cNvSpPr/>
          <p:nvPr/>
        </p:nvSpPr>
        <p:spPr>
          <a:xfrm>
            <a:off x="7607816" y="1793059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BA9B1B63-1FFE-49D7-B7A6-71DE5A81F927}"/>
              </a:ext>
            </a:extLst>
          </p:cNvPr>
          <p:cNvSpPr/>
          <p:nvPr/>
        </p:nvSpPr>
        <p:spPr>
          <a:xfrm>
            <a:off x="1986987" y="2324236"/>
            <a:ext cx="2929133" cy="56136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89F45742-AFBE-40F9-85CC-23685D374B19}"/>
              </a:ext>
            </a:extLst>
          </p:cNvPr>
          <p:cNvSpPr/>
          <p:nvPr/>
        </p:nvSpPr>
        <p:spPr>
          <a:xfrm>
            <a:off x="4914644" y="2324236"/>
            <a:ext cx="2929133" cy="56136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B2429846-5D24-4B9F-B786-73ECDF1255C1}"/>
              </a:ext>
            </a:extLst>
          </p:cNvPr>
          <p:cNvSpPr/>
          <p:nvPr/>
        </p:nvSpPr>
        <p:spPr>
          <a:xfrm>
            <a:off x="2025568" y="238199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537FAC52-2078-4E2E-9EA5-2779A2CDA01F}"/>
              </a:ext>
            </a:extLst>
          </p:cNvPr>
          <p:cNvSpPr/>
          <p:nvPr/>
        </p:nvSpPr>
        <p:spPr>
          <a:xfrm>
            <a:off x="2738012" y="238199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2C6A24C-9E3B-4501-8BC6-F4776706103C}"/>
              </a:ext>
            </a:extLst>
          </p:cNvPr>
          <p:cNvSpPr/>
          <p:nvPr/>
        </p:nvSpPr>
        <p:spPr>
          <a:xfrm>
            <a:off x="3450815" y="238199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CECF98D2-3B18-48A5-A09A-3DB06D4E18D4}"/>
              </a:ext>
            </a:extLst>
          </p:cNvPr>
          <p:cNvSpPr/>
          <p:nvPr/>
        </p:nvSpPr>
        <p:spPr>
          <a:xfrm>
            <a:off x="4163259" y="238199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89C03BB-7990-4FF2-93CF-DD2281705C19}"/>
              </a:ext>
            </a:extLst>
          </p:cNvPr>
          <p:cNvSpPr/>
          <p:nvPr/>
        </p:nvSpPr>
        <p:spPr>
          <a:xfrm>
            <a:off x="2062959" y="2432145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5D77B098-F0F8-4122-ADAA-C643D3597218}"/>
              </a:ext>
            </a:extLst>
          </p:cNvPr>
          <p:cNvSpPr/>
          <p:nvPr/>
        </p:nvSpPr>
        <p:spPr>
          <a:xfrm>
            <a:off x="2222037" y="2432145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E8BB8403-BB7D-46AC-B77E-B594011F553C}"/>
              </a:ext>
            </a:extLst>
          </p:cNvPr>
          <p:cNvSpPr/>
          <p:nvPr/>
        </p:nvSpPr>
        <p:spPr>
          <a:xfrm>
            <a:off x="2381195" y="2432145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D7F650-4CFA-4AC6-9A7A-242666FD9DAB}"/>
              </a:ext>
            </a:extLst>
          </p:cNvPr>
          <p:cNvSpPr/>
          <p:nvPr/>
        </p:nvSpPr>
        <p:spPr>
          <a:xfrm>
            <a:off x="2540273" y="2432145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0DA178A7-72F4-4268-B2A5-A2B1454183B8}"/>
              </a:ext>
            </a:extLst>
          </p:cNvPr>
          <p:cNvSpPr/>
          <p:nvPr/>
        </p:nvSpPr>
        <p:spPr>
          <a:xfrm>
            <a:off x="2775762" y="2432144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8A31F7D3-94E2-442F-B217-DED103965DA0}"/>
              </a:ext>
            </a:extLst>
          </p:cNvPr>
          <p:cNvSpPr/>
          <p:nvPr/>
        </p:nvSpPr>
        <p:spPr>
          <a:xfrm>
            <a:off x="2934840" y="2432144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1CE4221-37B8-4754-8EB0-56C6FDD9D157}"/>
              </a:ext>
            </a:extLst>
          </p:cNvPr>
          <p:cNvSpPr/>
          <p:nvPr/>
        </p:nvSpPr>
        <p:spPr>
          <a:xfrm>
            <a:off x="3093998" y="2432144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055F6B2-E59C-46A6-B726-44A019AC7C58}"/>
              </a:ext>
            </a:extLst>
          </p:cNvPr>
          <p:cNvSpPr/>
          <p:nvPr/>
        </p:nvSpPr>
        <p:spPr>
          <a:xfrm>
            <a:off x="3253076" y="2432144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F6843A6-9932-415D-B746-286336C3EF15}"/>
              </a:ext>
            </a:extLst>
          </p:cNvPr>
          <p:cNvSpPr/>
          <p:nvPr/>
        </p:nvSpPr>
        <p:spPr>
          <a:xfrm>
            <a:off x="3488565" y="2432143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BD9096C8-24AF-4A2F-BABB-D0474273823C}"/>
              </a:ext>
            </a:extLst>
          </p:cNvPr>
          <p:cNvSpPr/>
          <p:nvPr/>
        </p:nvSpPr>
        <p:spPr>
          <a:xfrm>
            <a:off x="3647643" y="2432143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36F5E6D-F05D-4272-AB27-C329244372F3}"/>
              </a:ext>
            </a:extLst>
          </p:cNvPr>
          <p:cNvSpPr/>
          <p:nvPr/>
        </p:nvSpPr>
        <p:spPr>
          <a:xfrm>
            <a:off x="3806801" y="2432143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73C752F2-AC2A-4975-98F9-D7D6B2943B8E}"/>
              </a:ext>
            </a:extLst>
          </p:cNvPr>
          <p:cNvSpPr/>
          <p:nvPr/>
        </p:nvSpPr>
        <p:spPr>
          <a:xfrm>
            <a:off x="3965879" y="2432143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DB5A4851-131B-444E-B957-69878119E004}"/>
              </a:ext>
            </a:extLst>
          </p:cNvPr>
          <p:cNvSpPr/>
          <p:nvPr/>
        </p:nvSpPr>
        <p:spPr>
          <a:xfrm>
            <a:off x="4201368" y="243214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FF6BD7D-8125-46E2-8A25-6DDDC27F3BF0}"/>
              </a:ext>
            </a:extLst>
          </p:cNvPr>
          <p:cNvSpPr/>
          <p:nvPr/>
        </p:nvSpPr>
        <p:spPr>
          <a:xfrm>
            <a:off x="4360446" y="243214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0FA1571-8368-4427-BE22-8D1067FC5091}"/>
              </a:ext>
            </a:extLst>
          </p:cNvPr>
          <p:cNvSpPr/>
          <p:nvPr/>
        </p:nvSpPr>
        <p:spPr>
          <a:xfrm>
            <a:off x="4519604" y="243214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75133EDC-0299-4AF1-8BAD-E09F39D379F2}"/>
              </a:ext>
            </a:extLst>
          </p:cNvPr>
          <p:cNvSpPr/>
          <p:nvPr/>
        </p:nvSpPr>
        <p:spPr>
          <a:xfrm>
            <a:off x="4678682" y="243214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8D46D7E-65A1-408A-8176-F224C2850CC7}"/>
              </a:ext>
            </a:extLst>
          </p:cNvPr>
          <p:cNvSpPr/>
          <p:nvPr/>
        </p:nvSpPr>
        <p:spPr>
          <a:xfrm>
            <a:off x="4954702" y="238108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DA35C933-5DD0-4BAC-8602-BBAD489B6B30}"/>
              </a:ext>
            </a:extLst>
          </p:cNvPr>
          <p:cNvSpPr/>
          <p:nvPr/>
        </p:nvSpPr>
        <p:spPr>
          <a:xfrm>
            <a:off x="5667146" y="238108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B795692D-40BF-4F8B-8959-CBD5C047389F}"/>
              </a:ext>
            </a:extLst>
          </p:cNvPr>
          <p:cNvSpPr/>
          <p:nvPr/>
        </p:nvSpPr>
        <p:spPr>
          <a:xfrm>
            <a:off x="6379949" y="238108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279F5BA9-68DE-420D-B6CF-5B91DC9BDF7C}"/>
              </a:ext>
            </a:extLst>
          </p:cNvPr>
          <p:cNvSpPr/>
          <p:nvPr/>
        </p:nvSpPr>
        <p:spPr>
          <a:xfrm>
            <a:off x="7092393" y="2381080"/>
            <a:ext cx="712803" cy="4534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A5075AB0-7749-4EF5-872C-F97B2DF0F70B}"/>
              </a:ext>
            </a:extLst>
          </p:cNvPr>
          <p:cNvSpPr/>
          <p:nvPr/>
        </p:nvSpPr>
        <p:spPr>
          <a:xfrm>
            <a:off x="4992093" y="2431235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966209F3-B7E5-4053-B45F-F44A3DA90910}"/>
              </a:ext>
            </a:extLst>
          </p:cNvPr>
          <p:cNvSpPr/>
          <p:nvPr/>
        </p:nvSpPr>
        <p:spPr>
          <a:xfrm>
            <a:off x="5151171" y="2431235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135B1C40-7AB4-4586-AC11-8060A610D168}"/>
              </a:ext>
            </a:extLst>
          </p:cNvPr>
          <p:cNvSpPr/>
          <p:nvPr/>
        </p:nvSpPr>
        <p:spPr>
          <a:xfrm>
            <a:off x="5310329" y="2431235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D53DDDBB-FC45-420F-8C01-517CC3D54063}"/>
              </a:ext>
            </a:extLst>
          </p:cNvPr>
          <p:cNvSpPr/>
          <p:nvPr/>
        </p:nvSpPr>
        <p:spPr>
          <a:xfrm>
            <a:off x="5469407" y="2431235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7DFC551B-F2D6-4457-A2E3-7950081BFC59}"/>
              </a:ext>
            </a:extLst>
          </p:cNvPr>
          <p:cNvSpPr/>
          <p:nvPr/>
        </p:nvSpPr>
        <p:spPr>
          <a:xfrm>
            <a:off x="5704896" y="2431234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96C7CB27-1507-4216-832D-B76D3401AABC}"/>
              </a:ext>
            </a:extLst>
          </p:cNvPr>
          <p:cNvSpPr/>
          <p:nvPr/>
        </p:nvSpPr>
        <p:spPr>
          <a:xfrm>
            <a:off x="5863974" y="2431234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9F2D2D57-80DC-44BF-99BF-F86CC582EA45}"/>
              </a:ext>
            </a:extLst>
          </p:cNvPr>
          <p:cNvSpPr/>
          <p:nvPr/>
        </p:nvSpPr>
        <p:spPr>
          <a:xfrm>
            <a:off x="6023132" y="2431234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D19A28ED-8C84-4292-BEB7-0315ED41FAE3}"/>
              </a:ext>
            </a:extLst>
          </p:cNvPr>
          <p:cNvSpPr/>
          <p:nvPr/>
        </p:nvSpPr>
        <p:spPr>
          <a:xfrm>
            <a:off x="6182210" y="2431234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01DDF38-BC23-43F0-9202-E37F9E915416}"/>
              </a:ext>
            </a:extLst>
          </p:cNvPr>
          <p:cNvSpPr/>
          <p:nvPr/>
        </p:nvSpPr>
        <p:spPr>
          <a:xfrm>
            <a:off x="6417699" y="2431233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415C946-1A08-47CC-83E3-630F5ECBD7F1}"/>
              </a:ext>
            </a:extLst>
          </p:cNvPr>
          <p:cNvSpPr/>
          <p:nvPr/>
        </p:nvSpPr>
        <p:spPr>
          <a:xfrm>
            <a:off x="6576777" y="2431233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00CF1BBE-7563-40C0-899F-93ADC2258782}"/>
              </a:ext>
            </a:extLst>
          </p:cNvPr>
          <p:cNvSpPr/>
          <p:nvPr/>
        </p:nvSpPr>
        <p:spPr>
          <a:xfrm>
            <a:off x="6735935" y="2431233"/>
            <a:ext cx="159158" cy="36471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FCEF64A7-DBB0-4FF9-9EEF-622E3CF47E36}"/>
              </a:ext>
            </a:extLst>
          </p:cNvPr>
          <p:cNvSpPr/>
          <p:nvPr/>
        </p:nvSpPr>
        <p:spPr>
          <a:xfrm>
            <a:off x="6895013" y="2431233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516CE198-A4BA-4D73-A6F0-419623D66703}"/>
              </a:ext>
            </a:extLst>
          </p:cNvPr>
          <p:cNvSpPr/>
          <p:nvPr/>
        </p:nvSpPr>
        <p:spPr>
          <a:xfrm>
            <a:off x="7130502" y="243123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00F2B3D4-C18C-47F0-82B7-0C9731693DB7}"/>
              </a:ext>
            </a:extLst>
          </p:cNvPr>
          <p:cNvSpPr/>
          <p:nvPr/>
        </p:nvSpPr>
        <p:spPr>
          <a:xfrm>
            <a:off x="7289580" y="243123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278A8786-B500-4861-AFFB-F3E2A1D2EF27}"/>
              </a:ext>
            </a:extLst>
          </p:cNvPr>
          <p:cNvSpPr/>
          <p:nvPr/>
        </p:nvSpPr>
        <p:spPr>
          <a:xfrm>
            <a:off x="7448738" y="243123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A88CC77E-4582-4E4E-A191-A78328255399}"/>
              </a:ext>
            </a:extLst>
          </p:cNvPr>
          <p:cNvSpPr/>
          <p:nvPr/>
        </p:nvSpPr>
        <p:spPr>
          <a:xfrm>
            <a:off x="7607816" y="2431232"/>
            <a:ext cx="159158" cy="3647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91AD35F3-0995-4699-80C0-D2BEF9A90C76}"/>
              </a:ext>
            </a:extLst>
          </p:cNvPr>
          <p:cNvSpPr/>
          <p:nvPr/>
        </p:nvSpPr>
        <p:spPr>
          <a:xfrm>
            <a:off x="1944545" y="3019193"/>
            <a:ext cx="3946969" cy="188027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364C4AFF-2ABA-42A4-AFD2-69316455F8B6}"/>
              </a:ext>
            </a:extLst>
          </p:cNvPr>
          <p:cNvSpPr/>
          <p:nvPr/>
        </p:nvSpPr>
        <p:spPr>
          <a:xfrm>
            <a:off x="1944545" y="4899468"/>
            <a:ext cx="3946969" cy="188027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702837-DC7D-4FDA-B462-095466F3B96A}"/>
              </a:ext>
            </a:extLst>
          </p:cNvPr>
          <p:cNvGrpSpPr/>
          <p:nvPr/>
        </p:nvGrpSpPr>
        <p:grpSpPr>
          <a:xfrm>
            <a:off x="1986987" y="3064585"/>
            <a:ext cx="3867361" cy="1792924"/>
            <a:chOff x="1986987" y="3064585"/>
            <a:chExt cx="3867361" cy="1655897"/>
          </a:xfrm>
        </p:grpSpPr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4AB69F42-A042-441C-B8DD-258C58339414}"/>
                </a:ext>
              </a:extLst>
            </p:cNvPr>
            <p:cNvSpPr/>
            <p:nvPr/>
          </p:nvSpPr>
          <p:spPr>
            <a:xfrm>
              <a:off x="1986987" y="3064585"/>
              <a:ext cx="3867361" cy="82836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BFBAC4E1-E11F-44A5-BFA2-63E2913D372B}"/>
                </a:ext>
              </a:extLst>
            </p:cNvPr>
            <p:cNvSpPr/>
            <p:nvPr/>
          </p:nvSpPr>
          <p:spPr>
            <a:xfrm>
              <a:off x="1986987" y="3892115"/>
              <a:ext cx="3867361" cy="82836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1714102F-C6A2-4510-A100-E357A4BFCE0D}"/>
              </a:ext>
            </a:extLst>
          </p:cNvPr>
          <p:cNvSpPr/>
          <p:nvPr/>
        </p:nvSpPr>
        <p:spPr>
          <a:xfrm>
            <a:off x="2032198" y="3106544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797846DB-2FD5-4B6F-9591-1DA2232D5B04}"/>
              </a:ext>
            </a:extLst>
          </p:cNvPr>
          <p:cNvSpPr/>
          <p:nvPr/>
        </p:nvSpPr>
        <p:spPr>
          <a:xfrm>
            <a:off x="2032198" y="3516902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DAAFCD2-497C-41FB-BB0A-7FD611BD429A}"/>
              </a:ext>
            </a:extLst>
          </p:cNvPr>
          <p:cNvSpPr/>
          <p:nvPr/>
        </p:nvSpPr>
        <p:spPr>
          <a:xfrm>
            <a:off x="2062959" y="3148981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71394844-F0FC-4803-8B56-1BE4CD365C7F}"/>
              </a:ext>
            </a:extLst>
          </p:cNvPr>
          <p:cNvSpPr/>
          <p:nvPr/>
        </p:nvSpPr>
        <p:spPr>
          <a:xfrm>
            <a:off x="3936725" y="3148981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BBFA49-1B35-4EB3-B85F-DC61FCCAEAF1}"/>
              </a:ext>
            </a:extLst>
          </p:cNvPr>
          <p:cNvGrpSpPr/>
          <p:nvPr/>
        </p:nvGrpSpPr>
        <p:grpSpPr>
          <a:xfrm>
            <a:off x="2105384" y="3181899"/>
            <a:ext cx="1794175" cy="278931"/>
            <a:chOff x="2105384" y="3181899"/>
            <a:chExt cx="1033773" cy="278931"/>
          </a:xfrm>
        </p:grpSpPr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EE5EBC7D-9F15-432F-A77F-8813C64612AB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B8B32347-1CE9-4DF7-9DCC-9A660823A34F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01B98195-E5DD-42B3-B30F-0F5465409B7C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3CEAC640-3EC8-4B65-80A0-335D4D9F4782}"/>
              </a:ext>
            </a:extLst>
          </p:cNvPr>
          <p:cNvGrpSpPr/>
          <p:nvPr/>
        </p:nvGrpSpPr>
        <p:grpSpPr>
          <a:xfrm>
            <a:off x="2142551" y="3212679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61AE8F83-DA19-499D-ACD0-1041CB772ADB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D26BA089-01CA-4CF6-A967-E075DB8A27CD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163B98B0-1899-4236-94A7-9DC4BBE8A495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F6B0A413-5AEE-4D98-9199-F363E8D2493D}"/>
              </a:ext>
            </a:extLst>
          </p:cNvPr>
          <p:cNvGrpSpPr/>
          <p:nvPr/>
        </p:nvGrpSpPr>
        <p:grpSpPr>
          <a:xfrm>
            <a:off x="2737979" y="3212513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C819B07-13DE-4557-A300-0425DFBE0B76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281A0964-E88F-481A-9F7D-DA958A4ED535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41F4C98-3402-498A-89DC-BA0C12F698FE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7CEF9732-1788-4A0A-A3F2-D4C8A02E98FE}"/>
              </a:ext>
            </a:extLst>
          </p:cNvPr>
          <p:cNvGrpSpPr/>
          <p:nvPr/>
        </p:nvGrpSpPr>
        <p:grpSpPr>
          <a:xfrm>
            <a:off x="3340664" y="3213816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8A98D088-0841-4FF5-ABFF-48875F8E7BE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E28E9ACF-F701-4792-843A-B450390C7111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D8DBD4EB-98E8-4705-B733-1D0682C0A142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48F633AC-7DB8-4467-8505-A7FBD81AE68B}"/>
              </a:ext>
            </a:extLst>
          </p:cNvPr>
          <p:cNvGrpSpPr/>
          <p:nvPr/>
        </p:nvGrpSpPr>
        <p:grpSpPr>
          <a:xfrm>
            <a:off x="3968683" y="3180038"/>
            <a:ext cx="1794175" cy="278931"/>
            <a:chOff x="2105384" y="3181899"/>
            <a:chExt cx="1033773" cy="278931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81FE5E08-D6C0-42F4-82DD-A54411D9D9BA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3477F6CC-9D51-4122-A61A-79BCA875FF3C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1B2D2312-A1B8-450A-882A-5BFA3319E4B5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CFF594A6-3A2B-4A30-87E2-B33E1310F822}"/>
              </a:ext>
            </a:extLst>
          </p:cNvPr>
          <p:cNvGrpSpPr/>
          <p:nvPr/>
        </p:nvGrpSpPr>
        <p:grpSpPr>
          <a:xfrm>
            <a:off x="4005850" y="3210818"/>
            <a:ext cx="523726" cy="216321"/>
            <a:chOff x="2105384" y="3181899"/>
            <a:chExt cx="1033773" cy="278931"/>
          </a:xfrm>
        </p:grpSpPr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822DAE41-4628-4D84-BD6D-DCC001C1C1DC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D692D1FC-D902-4321-A118-F8231103FF0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68C64941-75AF-4941-8CBA-0D0FE7534AB0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0" name="그룹 489">
            <a:extLst>
              <a:ext uri="{FF2B5EF4-FFF2-40B4-BE49-F238E27FC236}">
                <a16:creationId xmlns:a16="http://schemas.microsoft.com/office/drawing/2014/main" id="{AC8BDDC7-E894-40B7-9B5D-96CCA1C983B8}"/>
              </a:ext>
            </a:extLst>
          </p:cNvPr>
          <p:cNvGrpSpPr/>
          <p:nvPr/>
        </p:nvGrpSpPr>
        <p:grpSpPr>
          <a:xfrm>
            <a:off x="4601278" y="3210652"/>
            <a:ext cx="523726" cy="216321"/>
            <a:chOff x="2105384" y="3181899"/>
            <a:chExt cx="1033773" cy="278931"/>
          </a:xfrm>
        </p:grpSpPr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F3C544C2-9CE3-4028-A0D6-C952F3D951F2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AD7E0F77-7D44-4AE5-959A-735DAF2A789F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8119D3F4-125C-4D34-BCB0-23337B80F3B4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4" name="그룹 493">
            <a:extLst>
              <a:ext uri="{FF2B5EF4-FFF2-40B4-BE49-F238E27FC236}">
                <a16:creationId xmlns:a16="http://schemas.microsoft.com/office/drawing/2014/main" id="{3D4B9899-4774-454D-A3D8-1959AE30D347}"/>
              </a:ext>
            </a:extLst>
          </p:cNvPr>
          <p:cNvGrpSpPr/>
          <p:nvPr/>
        </p:nvGrpSpPr>
        <p:grpSpPr>
          <a:xfrm>
            <a:off x="5203963" y="3211955"/>
            <a:ext cx="523726" cy="216321"/>
            <a:chOff x="2105384" y="3181899"/>
            <a:chExt cx="1033773" cy="278931"/>
          </a:xfrm>
        </p:grpSpPr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0D0959F4-C219-4743-BE1E-6510A43C310A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F8DAC9A-7E22-45B3-A0DE-B94C345300F5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C7FD04A5-3E7F-4C38-A1A4-A9012FF9AAF2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286089B8-C5A1-4379-A9D7-17A0CF757B22}"/>
              </a:ext>
            </a:extLst>
          </p:cNvPr>
          <p:cNvSpPr/>
          <p:nvPr/>
        </p:nvSpPr>
        <p:spPr>
          <a:xfrm>
            <a:off x="2055243" y="3554622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3346BAC4-46E6-42A4-83F6-DD8CEA41EEC8}"/>
              </a:ext>
            </a:extLst>
          </p:cNvPr>
          <p:cNvSpPr/>
          <p:nvPr/>
        </p:nvSpPr>
        <p:spPr>
          <a:xfrm>
            <a:off x="3929009" y="3554622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FD8BC050-A898-477B-A130-9BDEF28C45B8}"/>
              </a:ext>
            </a:extLst>
          </p:cNvPr>
          <p:cNvGrpSpPr/>
          <p:nvPr/>
        </p:nvGrpSpPr>
        <p:grpSpPr>
          <a:xfrm>
            <a:off x="2097668" y="3587540"/>
            <a:ext cx="1794175" cy="278931"/>
            <a:chOff x="2105384" y="3181899"/>
            <a:chExt cx="1033773" cy="278931"/>
          </a:xfrm>
        </p:grpSpPr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BCD023CF-17C7-426E-BE21-D30DF30AB56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2512D427-D7D5-4BA0-87D3-B5FDE31C0E87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1C164C7E-ED35-48C8-B13F-FA9EC81F5BF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80AE8D2D-BE60-416B-A0FE-A39F6D4858DD}"/>
              </a:ext>
            </a:extLst>
          </p:cNvPr>
          <p:cNvGrpSpPr/>
          <p:nvPr/>
        </p:nvGrpSpPr>
        <p:grpSpPr>
          <a:xfrm>
            <a:off x="2134835" y="3618320"/>
            <a:ext cx="523726" cy="216321"/>
            <a:chOff x="2105384" y="3181899"/>
            <a:chExt cx="1033773" cy="278931"/>
          </a:xfrm>
        </p:grpSpPr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12319391-5667-44A5-AA7B-F00FA77DA7C4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8DC24843-37EF-4535-843A-BD024B1C1A91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176A7F3E-0793-472E-8D17-2144A7C03EBD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8" name="그룹 507">
            <a:extLst>
              <a:ext uri="{FF2B5EF4-FFF2-40B4-BE49-F238E27FC236}">
                <a16:creationId xmlns:a16="http://schemas.microsoft.com/office/drawing/2014/main" id="{11EAE9C1-EBB4-485B-A52D-1BF26F41DDD8}"/>
              </a:ext>
            </a:extLst>
          </p:cNvPr>
          <p:cNvGrpSpPr/>
          <p:nvPr/>
        </p:nvGrpSpPr>
        <p:grpSpPr>
          <a:xfrm>
            <a:off x="2730263" y="3618154"/>
            <a:ext cx="523726" cy="216321"/>
            <a:chOff x="2105384" y="3181899"/>
            <a:chExt cx="1033773" cy="278931"/>
          </a:xfrm>
        </p:grpSpPr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C36C6D32-64F1-4C93-AEBB-4FAD1A157839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D0396118-555E-48E0-B6C6-1D28B62DDF0A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8CECD651-35BB-4B20-969B-4701C3A6022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2" name="그룹 511">
            <a:extLst>
              <a:ext uri="{FF2B5EF4-FFF2-40B4-BE49-F238E27FC236}">
                <a16:creationId xmlns:a16="http://schemas.microsoft.com/office/drawing/2014/main" id="{F5A0AFA2-2A07-4869-A059-99FE91E47C99}"/>
              </a:ext>
            </a:extLst>
          </p:cNvPr>
          <p:cNvGrpSpPr/>
          <p:nvPr/>
        </p:nvGrpSpPr>
        <p:grpSpPr>
          <a:xfrm>
            <a:off x="3332948" y="3619457"/>
            <a:ext cx="523726" cy="216321"/>
            <a:chOff x="2105384" y="3181899"/>
            <a:chExt cx="1033773" cy="278931"/>
          </a:xfrm>
        </p:grpSpPr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648083C7-6C1F-4AF0-ADFC-6914585D86D3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11DB3672-FDFC-420F-83E8-76D7D406415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30CDB188-EF57-4E01-92DF-55A2E6616EC0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E3B69BF7-6675-4E06-96E9-B2FA199BACCD}"/>
              </a:ext>
            </a:extLst>
          </p:cNvPr>
          <p:cNvGrpSpPr/>
          <p:nvPr/>
        </p:nvGrpSpPr>
        <p:grpSpPr>
          <a:xfrm>
            <a:off x="3960967" y="3585679"/>
            <a:ext cx="1794175" cy="278931"/>
            <a:chOff x="2105384" y="3181899"/>
            <a:chExt cx="1033773" cy="278931"/>
          </a:xfrm>
        </p:grpSpPr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4F39D1F2-0641-4D23-9EA4-58889B09D9BD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0FD72BE9-68FD-4D22-A882-DEECD3CF16C3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E933BD82-FB53-40B9-A138-F901BC0E7000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5DE9920-8B7E-47B8-9EB9-70858A4EFF4F}"/>
              </a:ext>
            </a:extLst>
          </p:cNvPr>
          <p:cNvGrpSpPr/>
          <p:nvPr/>
        </p:nvGrpSpPr>
        <p:grpSpPr>
          <a:xfrm>
            <a:off x="3998134" y="3616459"/>
            <a:ext cx="523726" cy="216321"/>
            <a:chOff x="2105384" y="3181899"/>
            <a:chExt cx="1033773" cy="278931"/>
          </a:xfrm>
        </p:grpSpPr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BA1D2CC8-A445-439A-AFD7-1CD1E5866890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ACC4B3AB-4CB2-4379-8BBB-15767B0B7850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F346379A-1776-49C5-B0F1-4B1A23842A84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AA8940C6-1100-40A7-849A-ED70DBC71735}"/>
              </a:ext>
            </a:extLst>
          </p:cNvPr>
          <p:cNvGrpSpPr/>
          <p:nvPr/>
        </p:nvGrpSpPr>
        <p:grpSpPr>
          <a:xfrm>
            <a:off x="4593562" y="3616293"/>
            <a:ext cx="523726" cy="216321"/>
            <a:chOff x="2105384" y="3181899"/>
            <a:chExt cx="1033773" cy="278931"/>
          </a:xfrm>
        </p:grpSpPr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5CA9C5E2-C493-4952-9589-93DA25DD176E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73551770-A57E-4254-B841-A88196F11A7A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EF509C0A-1632-4F90-85C8-3F235BA02115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8" name="그룹 527">
            <a:extLst>
              <a:ext uri="{FF2B5EF4-FFF2-40B4-BE49-F238E27FC236}">
                <a16:creationId xmlns:a16="http://schemas.microsoft.com/office/drawing/2014/main" id="{895B6456-0247-4D47-BD1C-485F8E2B219A}"/>
              </a:ext>
            </a:extLst>
          </p:cNvPr>
          <p:cNvGrpSpPr/>
          <p:nvPr/>
        </p:nvGrpSpPr>
        <p:grpSpPr>
          <a:xfrm>
            <a:off x="5196247" y="3617596"/>
            <a:ext cx="523726" cy="216321"/>
            <a:chOff x="2105384" y="3181899"/>
            <a:chExt cx="1033773" cy="278931"/>
          </a:xfrm>
        </p:grpSpPr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881B1559-90DB-4A9F-A155-52B51CA8C5B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E0A881B8-17C1-4665-9146-515A25D7F4E5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6CF7E81C-8A70-41EB-B439-FEA659B9DC3A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F45B6516-E7BC-4CD1-A158-9CE008A43D17}"/>
              </a:ext>
            </a:extLst>
          </p:cNvPr>
          <p:cNvSpPr/>
          <p:nvPr/>
        </p:nvSpPr>
        <p:spPr>
          <a:xfrm>
            <a:off x="2024430" y="3996355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3A8A0234-8C87-4D42-B0F9-6CD19AE8C4FB}"/>
              </a:ext>
            </a:extLst>
          </p:cNvPr>
          <p:cNvSpPr/>
          <p:nvPr/>
        </p:nvSpPr>
        <p:spPr>
          <a:xfrm>
            <a:off x="2024430" y="4406713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3A0DEED7-1E96-4977-A820-961889D70242}"/>
              </a:ext>
            </a:extLst>
          </p:cNvPr>
          <p:cNvSpPr/>
          <p:nvPr/>
        </p:nvSpPr>
        <p:spPr>
          <a:xfrm>
            <a:off x="2055191" y="4038792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D7816A4C-1616-4335-8AFB-39852F435614}"/>
              </a:ext>
            </a:extLst>
          </p:cNvPr>
          <p:cNvSpPr/>
          <p:nvPr/>
        </p:nvSpPr>
        <p:spPr>
          <a:xfrm>
            <a:off x="3928957" y="4038792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36" name="그룹 535">
            <a:extLst>
              <a:ext uri="{FF2B5EF4-FFF2-40B4-BE49-F238E27FC236}">
                <a16:creationId xmlns:a16="http://schemas.microsoft.com/office/drawing/2014/main" id="{24F91E24-ED07-4D39-9E1C-346639B46FF3}"/>
              </a:ext>
            </a:extLst>
          </p:cNvPr>
          <p:cNvGrpSpPr/>
          <p:nvPr/>
        </p:nvGrpSpPr>
        <p:grpSpPr>
          <a:xfrm>
            <a:off x="2097616" y="4071710"/>
            <a:ext cx="1794175" cy="278931"/>
            <a:chOff x="2105384" y="3181899"/>
            <a:chExt cx="1033773" cy="278931"/>
          </a:xfrm>
        </p:grpSpPr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1E1EDE9-7295-43E3-8F62-69AB8B683F90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9EC42228-955B-442D-9A93-35F5EE8B74FE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A49FF9CA-20C4-46D0-9AA1-4FD7A8E2E877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9D194F24-A6A3-4DD5-B1F7-919B98D60BBF}"/>
              </a:ext>
            </a:extLst>
          </p:cNvPr>
          <p:cNvGrpSpPr/>
          <p:nvPr/>
        </p:nvGrpSpPr>
        <p:grpSpPr>
          <a:xfrm>
            <a:off x="2134783" y="4102490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415B1E0E-475C-460B-8004-BA084BCE5DD4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69AEB36B-7179-4C2B-AAFC-575BD57DA86F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EAB38DFC-9B54-4B58-8CD5-4C3F661A88CE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44" name="그룹 543">
            <a:extLst>
              <a:ext uri="{FF2B5EF4-FFF2-40B4-BE49-F238E27FC236}">
                <a16:creationId xmlns:a16="http://schemas.microsoft.com/office/drawing/2014/main" id="{274488AF-DAFD-4797-B29E-F1A6421B7754}"/>
              </a:ext>
            </a:extLst>
          </p:cNvPr>
          <p:cNvGrpSpPr/>
          <p:nvPr/>
        </p:nvGrpSpPr>
        <p:grpSpPr>
          <a:xfrm>
            <a:off x="2730211" y="4102324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BE43F17-9737-4CCC-85D6-957B673CA477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58BD3800-63DE-4C1D-B60B-81B21F5E9610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0E45B585-59B3-4909-A5E4-1C57000ECCE6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48" name="그룹 547">
            <a:extLst>
              <a:ext uri="{FF2B5EF4-FFF2-40B4-BE49-F238E27FC236}">
                <a16:creationId xmlns:a16="http://schemas.microsoft.com/office/drawing/2014/main" id="{E2656809-1841-40DD-9142-05133B033947}"/>
              </a:ext>
            </a:extLst>
          </p:cNvPr>
          <p:cNvGrpSpPr/>
          <p:nvPr/>
        </p:nvGrpSpPr>
        <p:grpSpPr>
          <a:xfrm>
            <a:off x="3332896" y="4103627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141E4289-A6DD-400C-A2E4-78BF47884562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E0CFC86A-1CB8-40FF-8CCA-0FED9A8A54B0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F0DBF529-5C64-49EE-943C-D33745A47A88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69240CEE-7B83-41CD-A778-71270366DFB9}"/>
              </a:ext>
            </a:extLst>
          </p:cNvPr>
          <p:cNvGrpSpPr/>
          <p:nvPr/>
        </p:nvGrpSpPr>
        <p:grpSpPr>
          <a:xfrm>
            <a:off x="3960915" y="4069849"/>
            <a:ext cx="1794175" cy="278931"/>
            <a:chOff x="2105384" y="3181899"/>
            <a:chExt cx="1033773" cy="278931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9BD15B4-36F2-4818-9113-10B79BCC87A2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A30B74A1-C44C-4E92-9048-5C5A6F210A20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BA0CF903-480B-40A7-B893-5FC6A73BD539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6" name="그룹 555">
            <a:extLst>
              <a:ext uri="{FF2B5EF4-FFF2-40B4-BE49-F238E27FC236}">
                <a16:creationId xmlns:a16="http://schemas.microsoft.com/office/drawing/2014/main" id="{C052764D-C64E-4EB9-977E-962DB57B7155}"/>
              </a:ext>
            </a:extLst>
          </p:cNvPr>
          <p:cNvGrpSpPr/>
          <p:nvPr/>
        </p:nvGrpSpPr>
        <p:grpSpPr>
          <a:xfrm>
            <a:off x="3998082" y="4100629"/>
            <a:ext cx="523726" cy="216321"/>
            <a:chOff x="2105384" y="3181899"/>
            <a:chExt cx="1033773" cy="278931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72C02FC6-578B-435C-BCF5-E4FBED4BEBFC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F09C12A9-BCB6-4BC5-8F84-E50B0E22FB5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DE3FBFC0-62E5-4FF1-A638-E20F4D594DC3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0" name="그룹 559">
            <a:extLst>
              <a:ext uri="{FF2B5EF4-FFF2-40B4-BE49-F238E27FC236}">
                <a16:creationId xmlns:a16="http://schemas.microsoft.com/office/drawing/2014/main" id="{753B1B83-DFF0-40B3-A7E1-27DD9299F30A}"/>
              </a:ext>
            </a:extLst>
          </p:cNvPr>
          <p:cNvGrpSpPr/>
          <p:nvPr/>
        </p:nvGrpSpPr>
        <p:grpSpPr>
          <a:xfrm>
            <a:off x="4593510" y="4100463"/>
            <a:ext cx="523726" cy="216321"/>
            <a:chOff x="2105384" y="3181899"/>
            <a:chExt cx="1033773" cy="278931"/>
          </a:xfrm>
        </p:grpSpPr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299BE5ED-74B9-4CAB-B93E-67B66434A09C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7397F73E-7998-4A88-A8AD-AF5515CF0F98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B72B744-B1B5-4060-99B5-127D276C3FF3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4" name="그룹 563">
            <a:extLst>
              <a:ext uri="{FF2B5EF4-FFF2-40B4-BE49-F238E27FC236}">
                <a16:creationId xmlns:a16="http://schemas.microsoft.com/office/drawing/2014/main" id="{C475D386-FC94-4124-A51C-B70A123D88C0}"/>
              </a:ext>
            </a:extLst>
          </p:cNvPr>
          <p:cNvGrpSpPr/>
          <p:nvPr/>
        </p:nvGrpSpPr>
        <p:grpSpPr>
          <a:xfrm>
            <a:off x="5196195" y="4101766"/>
            <a:ext cx="523726" cy="216321"/>
            <a:chOff x="2105384" y="3181899"/>
            <a:chExt cx="1033773" cy="278931"/>
          </a:xfrm>
        </p:grpSpPr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E79D5C2B-65D6-4669-B06A-DF813222CE3D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858E8814-1FBB-4116-8F2A-77279274C93C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FEC9B44A-98F8-4545-B8A4-A8D6F6C5F001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7E94595E-A881-4C52-83A6-EAF395293E1C}"/>
              </a:ext>
            </a:extLst>
          </p:cNvPr>
          <p:cNvSpPr/>
          <p:nvPr/>
        </p:nvSpPr>
        <p:spPr>
          <a:xfrm>
            <a:off x="2047475" y="4444433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4EE70A3C-62A7-4E81-9F4E-0C61316FC4BF}"/>
              </a:ext>
            </a:extLst>
          </p:cNvPr>
          <p:cNvSpPr/>
          <p:nvPr/>
        </p:nvSpPr>
        <p:spPr>
          <a:xfrm>
            <a:off x="3921241" y="4444433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70" name="그룹 569">
            <a:extLst>
              <a:ext uri="{FF2B5EF4-FFF2-40B4-BE49-F238E27FC236}">
                <a16:creationId xmlns:a16="http://schemas.microsoft.com/office/drawing/2014/main" id="{CDA5CD13-8F96-4D6C-8472-9F42D6CB8944}"/>
              </a:ext>
            </a:extLst>
          </p:cNvPr>
          <p:cNvGrpSpPr/>
          <p:nvPr/>
        </p:nvGrpSpPr>
        <p:grpSpPr>
          <a:xfrm>
            <a:off x="2089900" y="4477351"/>
            <a:ext cx="1794175" cy="278931"/>
            <a:chOff x="2105384" y="3181899"/>
            <a:chExt cx="1033773" cy="278931"/>
          </a:xfrm>
        </p:grpSpPr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1EAF33BE-C950-40B5-A9CB-2E7B91B6A2EE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7947E3AB-0543-45BE-B883-5629BBAF4CC9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95ABE88A-5218-4146-941E-91E8BF3514F9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4" name="그룹 573">
            <a:extLst>
              <a:ext uri="{FF2B5EF4-FFF2-40B4-BE49-F238E27FC236}">
                <a16:creationId xmlns:a16="http://schemas.microsoft.com/office/drawing/2014/main" id="{F33A1BB0-9B7A-4F62-BD19-09E61EC196BF}"/>
              </a:ext>
            </a:extLst>
          </p:cNvPr>
          <p:cNvGrpSpPr/>
          <p:nvPr/>
        </p:nvGrpSpPr>
        <p:grpSpPr>
          <a:xfrm>
            <a:off x="2127067" y="4508131"/>
            <a:ext cx="523726" cy="216321"/>
            <a:chOff x="2105384" y="3181899"/>
            <a:chExt cx="1033773" cy="278931"/>
          </a:xfrm>
        </p:grpSpPr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EC4037B7-C99E-4207-8491-7A6BC26129C3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29E23070-77C4-45D5-83CF-1113448DD269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E98169A9-8C78-4A52-B611-3015A3F6E646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8" name="그룹 577">
            <a:extLst>
              <a:ext uri="{FF2B5EF4-FFF2-40B4-BE49-F238E27FC236}">
                <a16:creationId xmlns:a16="http://schemas.microsoft.com/office/drawing/2014/main" id="{C8178049-6B19-4732-912A-3F512CDBFD74}"/>
              </a:ext>
            </a:extLst>
          </p:cNvPr>
          <p:cNvGrpSpPr/>
          <p:nvPr/>
        </p:nvGrpSpPr>
        <p:grpSpPr>
          <a:xfrm>
            <a:off x="2722495" y="4507965"/>
            <a:ext cx="523726" cy="216321"/>
            <a:chOff x="2105384" y="3181899"/>
            <a:chExt cx="1033773" cy="278931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562271C9-9F13-4C1F-93E4-EDEA302EDB50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E4EEFB95-F927-49C4-A616-FABD63FAFF8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69A53ADA-F941-4C9F-A651-92E83F951DEC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2" name="그룹 581">
            <a:extLst>
              <a:ext uri="{FF2B5EF4-FFF2-40B4-BE49-F238E27FC236}">
                <a16:creationId xmlns:a16="http://schemas.microsoft.com/office/drawing/2014/main" id="{10ACBFD0-1BC8-4FFC-9609-F02E9B9BE930}"/>
              </a:ext>
            </a:extLst>
          </p:cNvPr>
          <p:cNvGrpSpPr/>
          <p:nvPr/>
        </p:nvGrpSpPr>
        <p:grpSpPr>
          <a:xfrm>
            <a:off x="3325180" y="4509268"/>
            <a:ext cx="523726" cy="216321"/>
            <a:chOff x="2105384" y="3181899"/>
            <a:chExt cx="1033773" cy="278931"/>
          </a:xfrm>
        </p:grpSpPr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21F98BC0-F6DD-4BC2-952D-1C2277D89769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1FFD3E83-3F2B-450F-97DF-01B094CC0E28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B5B66D33-C251-43F3-9FAF-4FFAA3695018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6" name="그룹 585">
            <a:extLst>
              <a:ext uri="{FF2B5EF4-FFF2-40B4-BE49-F238E27FC236}">
                <a16:creationId xmlns:a16="http://schemas.microsoft.com/office/drawing/2014/main" id="{797A3563-A5C8-43C3-90EF-BD76A4142E6C}"/>
              </a:ext>
            </a:extLst>
          </p:cNvPr>
          <p:cNvGrpSpPr/>
          <p:nvPr/>
        </p:nvGrpSpPr>
        <p:grpSpPr>
          <a:xfrm>
            <a:off x="3953199" y="4475490"/>
            <a:ext cx="1794175" cy="278931"/>
            <a:chOff x="2105384" y="3181899"/>
            <a:chExt cx="1033773" cy="278931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37B9A312-F883-4828-B9FE-6C8A193FD5CC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D0D33927-EECA-45B3-B4D8-9FAAFA4286CB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64A6E992-0ED1-40BA-89F9-0CB0E98CE965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0" name="그룹 589">
            <a:extLst>
              <a:ext uri="{FF2B5EF4-FFF2-40B4-BE49-F238E27FC236}">
                <a16:creationId xmlns:a16="http://schemas.microsoft.com/office/drawing/2014/main" id="{2F6D49AC-B23F-4E40-83FC-BFF8E5FBAE4B}"/>
              </a:ext>
            </a:extLst>
          </p:cNvPr>
          <p:cNvGrpSpPr/>
          <p:nvPr/>
        </p:nvGrpSpPr>
        <p:grpSpPr>
          <a:xfrm>
            <a:off x="3990366" y="4506270"/>
            <a:ext cx="523726" cy="216321"/>
            <a:chOff x="2105384" y="3181899"/>
            <a:chExt cx="1033773" cy="278931"/>
          </a:xfrm>
        </p:grpSpPr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12FFE91B-6AAB-426E-BE33-C9B23DFCB9DB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4FC97A04-1D51-4C9F-8AFE-969F28DA569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D2F01D3F-3779-4527-A899-FA209DD19FC4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4" name="그룹 593">
            <a:extLst>
              <a:ext uri="{FF2B5EF4-FFF2-40B4-BE49-F238E27FC236}">
                <a16:creationId xmlns:a16="http://schemas.microsoft.com/office/drawing/2014/main" id="{0EA0CBAF-6CF4-4B7D-A7BF-32656452359A}"/>
              </a:ext>
            </a:extLst>
          </p:cNvPr>
          <p:cNvGrpSpPr/>
          <p:nvPr/>
        </p:nvGrpSpPr>
        <p:grpSpPr>
          <a:xfrm>
            <a:off x="4585794" y="4506104"/>
            <a:ext cx="523726" cy="216321"/>
            <a:chOff x="2105384" y="3181899"/>
            <a:chExt cx="1033773" cy="278931"/>
          </a:xfrm>
        </p:grpSpPr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6B760861-F44C-4E1A-98F3-C8287AA9CAE6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0A4DF945-3D85-4A80-BFB8-A1320782FD28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53309534-6115-456C-B983-6E41FB1FDA55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54A5573F-6ABB-4CA6-90F7-592E5B89C670}"/>
              </a:ext>
            </a:extLst>
          </p:cNvPr>
          <p:cNvGrpSpPr/>
          <p:nvPr/>
        </p:nvGrpSpPr>
        <p:grpSpPr>
          <a:xfrm>
            <a:off x="5188479" y="4507407"/>
            <a:ext cx="523726" cy="216321"/>
            <a:chOff x="2105384" y="3181899"/>
            <a:chExt cx="1033773" cy="278931"/>
          </a:xfrm>
        </p:grpSpPr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B4DB35EA-CA37-44BC-A9BA-C7F921C17FEC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37DEAB7C-ECE9-49B5-9DEA-17A0D191BAD7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0018FDEE-F465-4042-98A0-2D6EF0E1683D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2" name="그룹 601">
            <a:extLst>
              <a:ext uri="{FF2B5EF4-FFF2-40B4-BE49-F238E27FC236}">
                <a16:creationId xmlns:a16="http://schemas.microsoft.com/office/drawing/2014/main" id="{F4A0DF88-EAF4-4938-ADC7-E82F32A43893}"/>
              </a:ext>
            </a:extLst>
          </p:cNvPr>
          <p:cNvGrpSpPr/>
          <p:nvPr/>
        </p:nvGrpSpPr>
        <p:grpSpPr>
          <a:xfrm>
            <a:off x="1987560" y="4943143"/>
            <a:ext cx="3867361" cy="1792924"/>
            <a:chOff x="1986987" y="3064585"/>
            <a:chExt cx="3867361" cy="1655897"/>
          </a:xfrm>
        </p:grpSpPr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4539E5DB-A57B-480A-BB41-255FD2EB146B}"/>
                </a:ext>
              </a:extLst>
            </p:cNvPr>
            <p:cNvSpPr/>
            <p:nvPr/>
          </p:nvSpPr>
          <p:spPr>
            <a:xfrm>
              <a:off x="1986987" y="3064585"/>
              <a:ext cx="3867361" cy="82836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4F9A6F72-A9C6-4557-A803-7981B41C153C}"/>
                </a:ext>
              </a:extLst>
            </p:cNvPr>
            <p:cNvSpPr/>
            <p:nvPr/>
          </p:nvSpPr>
          <p:spPr>
            <a:xfrm>
              <a:off x="1986987" y="3892115"/>
              <a:ext cx="3867361" cy="82836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809CF975-F647-451B-8028-F2504997E27E}"/>
              </a:ext>
            </a:extLst>
          </p:cNvPr>
          <p:cNvSpPr/>
          <p:nvPr/>
        </p:nvSpPr>
        <p:spPr>
          <a:xfrm>
            <a:off x="2032771" y="4985102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27704AA9-C1C0-400A-902D-F9E690582841}"/>
              </a:ext>
            </a:extLst>
          </p:cNvPr>
          <p:cNvSpPr/>
          <p:nvPr/>
        </p:nvSpPr>
        <p:spPr>
          <a:xfrm>
            <a:off x="2032771" y="5395460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CDB7B779-6B26-490B-8FEC-1538950B2328}"/>
              </a:ext>
            </a:extLst>
          </p:cNvPr>
          <p:cNvSpPr/>
          <p:nvPr/>
        </p:nvSpPr>
        <p:spPr>
          <a:xfrm>
            <a:off x="2063532" y="5027539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60052DF2-7F3A-4457-BD23-1BA1E7BA9EFA}"/>
              </a:ext>
            </a:extLst>
          </p:cNvPr>
          <p:cNvSpPr/>
          <p:nvPr/>
        </p:nvSpPr>
        <p:spPr>
          <a:xfrm>
            <a:off x="3937298" y="5027539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09" name="그룹 608">
            <a:extLst>
              <a:ext uri="{FF2B5EF4-FFF2-40B4-BE49-F238E27FC236}">
                <a16:creationId xmlns:a16="http://schemas.microsoft.com/office/drawing/2014/main" id="{63AF7258-58C8-4F49-AC22-6574C5D155EA}"/>
              </a:ext>
            </a:extLst>
          </p:cNvPr>
          <p:cNvGrpSpPr/>
          <p:nvPr/>
        </p:nvGrpSpPr>
        <p:grpSpPr>
          <a:xfrm>
            <a:off x="2105957" y="5060457"/>
            <a:ext cx="1794175" cy="278931"/>
            <a:chOff x="2105384" y="3181899"/>
            <a:chExt cx="1033773" cy="278931"/>
          </a:xfrm>
        </p:grpSpPr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F80F21F9-2F67-4ECC-8759-4EA1E4AADE59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C577FE9B-9C21-4560-A80E-DCC34D04176B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16BD664C-4A3B-46FA-BA54-1DD7D22BB6E6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5B7AD209-DF63-4803-9413-3B148AC5BF18}"/>
              </a:ext>
            </a:extLst>
          </p:cNvPr>
          <p:cNvGrpSpPr/>
          <p:nvPr/>
        </p:nvGrpSpPr>
        <p:grpSpPr>
          <a:xfrm>
            <a:off x="2143124" y="5091237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6529A807-A565-4ECC-A6AB-39236C58B01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1F5C03B3-4115-4CB5-9576-14E796150254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7BC3574D-3990-4869-A35F-E29F78832C3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17" name="그룹 616">
            <a:extLst>
              <a:ext uri="{FF2B5EF4-FFF2-40B4-BE49-F238E27FC236}">
                <a16:creationId xmlns:a16="http://schemas.microsoft.com/office/drawing/2014/main" id="{AE2CA19E-01D2-4CC7-A9A8-8D4F0BC57F96}"/>
              </a:ext>
            </a:extLst>
          </p:cNvPr>
          <p:cNvGrpSpPr/>
          <p:nvPr/>
        </p:nvGrpSpPr>
        <p:grpSpPr>
          <a:xfrm>
            <a:off x="2738552" y="5091071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F2C806B7-C313-4B0E-B591-E19582C0CF09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64396D58-9422-46EF-AF8D-D3F4289DCDBC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6EC87653-5EAE-4AAF-9EAA-7DDA46E9A351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1" name="그룹 620">
            <a:extLst>
              <a:ext uri="{FF2B5EF4-FFF2-40B4-BE49-F238E27FC236}">
                <a16:creationId xmlns:a16="http://schemas.microsoft.com/office/drawing/2014/main" id="{3C1867CE-DA8B-4C1D-A7FF-D8A378FEFF53}"/>
              </a:ext>
            </a:extLst>
          </p:cNvPr>
          <p:cNvGrpSpPr/>
          <p:nvPr/>
        </p:nvGrpSpPr>
        <p:grpSpPr>
          <a:xfrm>
            <a:off x="3341237" y="5092374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762E54A2-D534-46EB-9445-29926EE8AA06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D7BB9947-D04A-43E4-B255-0947D2B7DCEB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493B3FD6-EE64-4031-8D5B-580AFB96FA05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5" name="그룹 624">
            <a:extLst>
              <a:ext uri="{FF2B5EF4-FFF2-40B4-BE49-F238E27FC236}">
                <a16:creationId xmlns:a16="http://schemas.microsoft.com/office/drawing/2014/main" id="{E5A87C09-D8A2-4FCC-926E-7836FD0CEBDC}"/>
              </a:ext>
            </a:extLst>
          </p:cNvPr>
          <p:cNvGrpSpPr/>
          <p:nvPr/>
        </p:nvGrpSpPr>
        <p:grpSpPr>
          <a:xfrm>
            <a:off x="3969256" y="5058596"/>
            <a:ext cx="1794175" cy="278931"/>
            <a:chOff x="2105384" y="3181899"/>
            <a:chExt cx="1033773" cy="278931"/>
          </a:xfrm>
        </p:grpSpPr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90CE6406-523C-4E05-9E87-BD8D67B2EB56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1383E4E-DC23-475C-94FA-D4BA67D3EFCD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6F95F4A7-97F2-4AAD-B8E9-640A1067F919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9" name="그룹 628">
            <a:extLst>
              <a:ext uri="{FF2B5EF4-FFF2-40B4-BE49-F238E27FC236}">
                <a16:creationId xmlns:a16="http://schemas.microsoft.com/office/drawing/2014/main" id="{941FBB02-24FF-43AF-A8B2-690E7E840D34}"/>
              </a:ext>
            </a:extLst>
          </p:cNvPr>
          <p:cNvGrpSpPr/>
          <p:nvPr/>
        </p:nvGrpSpPr>
        <p:grpSpPr>
          <a:xfrm>
            <a:off x="4006423" y="5089376"/>
            <a:ext cx="523726" cy="216321"/>
            <a:chOff x="2105384" y="3181899"/>
            <a:chExt cx="1033773" cy="278931"/>
          </a:xfrm>
        </p:grpSpPr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84A7DE71-A071-45A3-8A2B-688576390CEB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1B916D0A-B9E3-4E3C-AB15-716E8A365815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603EB5B-B565-42EB-9A24-A8A964490228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3" name="그룹 632">
            <a:extLst>
              <a:ext uri="{FF2B5EF4-FFF2-40B4-BE49-F238E27FC236}">
                <a16:creationId xmlns:a16="http://schemas.microsoft.com/office/drawing/2014/main" id="{9DB9110A-5FF5-4E66-9B56-CE0E8D4B9696}"/>
              </a:ext>
            </a:extLst>
          </p:cNvPr>
          <p:cNvGrpSpPr/>
          <p:nvPr/>
        </p:nvGrpSpPr>
        <p:grpSpPr>
          <a:xfrm>
            <a:off x="4601851" y="5089210"/>
            <a:ext cx="523726" cy="216321"/>
            <a:chOff x="2105384" y="3181899"/>
            <a:chExt cx="1033773" cy="278931"/>
          </a:xfrm>
        </p:grpSpPr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86645320-C14B-45C3-8AAF-1F5AA2EC66FA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2CD96A9A-40E1-47D8-B2DC-4D849FFCDFCA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D6E57A1C-281A-416E-9A52-B5B4DD9C75DE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33A969BC-9A2D-423A-B245-637699E0FD39}"/>
              </a:ext>
            </a:extLst>
          </p:cNvPr>
          <p:cNvGrpSpPr/>
          <p:nvPr/>
        </p:nvGrpSpPr>
        <p:grpSpPr>
          <a:xfrm>
            <a:off x="5204536" y="5090513"/>
            <a:ext cx="523726" cy="216321"/>
            <a:chOff x="2105384" y="3181899"/>
            <a:chExt cx="1033773" cy="278931"/>
          </a:xfrm>
        </p:grpSpPr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0AC9DAB6-72E8-4E76-82D8-6EB95D30FE0E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5C96B8FC-B54B-4FDF-AFD3-FA36CC6C593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902F82B4-0592-4DB7-A62A-6722C366A411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8983C4D8-4727-4D90-B728-7BE4E9AA7F60}"/>
              </a:ext>
            </a:extLst>
          </p:cNvPr>
          <p:cNvSpPr/>
          <p:nvPr/>
        </p:nvSpPr>
        <p:spPr>
          <a:xfrm>
            <a:off x="2055816" y="5433180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직사각형 641">
            <a:extLst>
              <a:ext uri="{FF2B5EF4-FFF2-40B4-BE49-F238E27FC236}">
                <a16:creationId xmlns:a16="http://schemas.microsoft.com/office/drawing/2014/main" id="{C3D05F64-E61A-4681-AFED-DBED0DA736AC}"/>
              </a:ext>
            </a:extLst>
          </p:cNvPr>
          <p:cNvSpPr/>
          <p:nvPr/>
        </p:nvSpPr>
        <p:spPr>
          <a:xfrm>
            <a:off x="3929582" y="5433180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43" name="그룹 642">
            <a:extLst>
              <a:ext uri="{FF2B5EF4-FFF2-40B4-BE49-F238E27FC236}">
                <a16:creationId xmlns:a16="http://schemas.microsoft.com/office/drawing/2014/main" id="{CC797A6A-EA32-495D-AE30-A3CF46DE9078}"/>
              </a:ext>
            </a:extLst>
          </p:cNvPr>
          <p:cNvGrpSpPr/>
          <p:nvPr/>
        </p:nvGrpSpPr>
        <p:grpSpPr>
          <a:xfrm>
            <a:off x="2098241" y="5466098"/>
            <a:ext cx="1794175" cy="278931"/>
            <a:chOff x="2105384" y="3181899"/>
            <a:chExt cx="1033773" cy="278931"/>
          </a:xfrm>
        </p:grpSpPr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58BEE8B0-BDE6-43C1-B01C-DE2B63DA887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8C1AB1B3-B198-4865-9F04-6F72D7B0871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11D07DBF-8AEE-45D9-AA3C-18FBE74BC564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7" name="그룹 646">
            <a:extLst>
              <a:ext uri="{FF2B5EF4-FFF2-40B4-BE49-F238E27FC236}">
                <a16:creationId xmlns:a16="http://schemas.microsoft.com/office/drawing/2014/main" id="{333DE068-A4FF-4687-A842-9A86CF2BC6C5}"/>
              </a:ext>
            </a:extLst>
          </p:cNvPr>
          <p:cNvGrpSpPr/>
          <p:nvPr/>
        </p:nvGrpSpPr>
        <p:grpSpPr>
          <a:xfrm>
            <a:off x="2135408" y="5496878"/>
            <a:ext cx="523726" cy="216321"/>
            <a:chOff x="2105384" y="3181899"/>
            <a:chExt cx="1033773" cy="278931"/>
          </a:xfrm>
        </p:grpSpPr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4E4B5B08-4CA4-4F72-A313-BC8EA7B1B449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780C273C-949E-4E45-BB74-CF9DDB38BE57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BDFDAD8E-959F-4D6B-A778-3CD20F993696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51" name="그룹 650">
            <a:extLst>
              <a:ext uri="{FF2B5EF4-FFF2-40B4-BE49-F238E27FC236}">
                <a16:creationId xmlns:a16="http://schemas.microsoft.com/office/drawing/2014/main" id="{B14C355A-884E-4C60-AE02-1A6A410880DA}"/>
              </a:ext>
            </a:extLst>
          </p:cNvPr>
          <p:cNvGrpSpPr/>
          <p:nvPr/>
        </p:nvGrpSpPr>
        <p:grpSpPr>
          <a:xfrm>
            <a:off x="2730836" y="5496712"/>
            <a:ext cx="523726" cy="216321"/>
            <a:chOff x="2105384" y="3181899"/>
            <a:chExt cx="1033773" cy="278931"/>
          </a:xfrm>
        </p:grpSpPr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39F28BC3-7BDF-464D-ABD3-EF4512EA05B9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DE6616C1-AC84-4C7A-B118-8E67F7AF8F2D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24A57E8C-9355-4780-AE08-97AB10F76766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55" name="그룹 654">
            <a:extLst>
              <a:ext uri="{FF2B5EF4-FFF2-40B4-BE49-F238E27FC236}">
                <a16:creationId xmlns:a16="http://schemas.microsoft.com/office/drawing/2014/main" id="{09F53A91-6107-4BFA-8677-02CA5E3E1DFF}"/>
              </a:ext>
            </a:extLst>
          </p:cNvPr>
          <p:cNvGrpSpPr/>
          <p:nvPr/>
        </p:nvGrpSpPr>
        <p:grpSpPr>
          <a:xfrm>
            <a:off x="3333521" y="5498015"/>
            <a:ext cx="523726" cy="216321"/>
            <a:chOff x="2105384" y="3181899"/>
            <a:chExt cx="1033773" cy="278931"/>
          </a:xfrm>
        </p:grpSpPr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841B3AE6-AA78-4C47-8C3E-6EB024761EC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1EC7A7E9-66E9-46C6-84E6-35248842E409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06AF0373-306E-4C8C-AC57-B68FD248D994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59" name="그룹 658">
            <a:extLst>
              <a:ext uri="{FF2B5EF4-FFF2-40B4-BE49-F238E27FC236}">
                <a16:creationId xmlns:a16="http://schemas.microsoft.com/office/drawing/2014/main" id="{0A262C4A-F86D-4036-B494-C9CC2AEC1C5E}"/>
              </a:ext>
            </a:extLst>
          </p:cNvPr>
          <p:cNvGrpSpPr/>
          <p:nvPr/>
        </p:nvGrpSpPr>
        <p:grpSpPr>
          <a:xfrm>
            <a:off x="3961540" y="5464237"/>
            <a:ext cx="1794175" cy="278931"/>
            <a:chOff x="2105384" y="3181899"/>
            <a:chExt cx="1033773" cy="278931"/>
          </a:xfrm>
        </p:grpSpPr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0A22A0BC-4B24-4F51-BC0A-0586839D0DB8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DA4EF89C-BED6-40EF-A715-10BE6284CB3D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D859BD52-209F-4E43-AEE7-9B7FE4FB62C3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63" name="그룹 662">
            <a:extLst>
              <a:ext uri="{FF2B5EF4-FFF2-40B4-BE49-F238E27FC236}">
                <a16:creationId xmlns:a16="http://schemas.microsoft.com/office/drawing/2014/main" id="{218B3191-C8B8-4AF9-A5B4-AF2EEE74DFE3}"/>
              </a:ext>
            </a:extLst>
          </p:cNvPr>
          <p:cNvGrpSpPr/>
          <p:nvPr/>
        </p:nvGrpSpPr>
        <p:grpSpPr>
          <a:xfrm>
            <a:off x="3998707" y="5495017"/>
            <a:ext cx="523726" cy="216321"/>
            <a:chOff x="2105384" y="3181899"/>
            <a:chExt cx="1033773" cy="278931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1BA76EDE-FFC7-4C99-B6A1-BC4616ACEC08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2C454C1D-F4AE-40CB-9479-69E5CB0C2C5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EC67FD72-6218-47C5-802D-7B3E3BD8BBD4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67" name="그룹 666">
            <a:extLst>
              <a:ext uri="{FF2B5EF4-FFF2-40B4-BE49-F238E27FC236}">
                <a16:creationId xmlns:a16="http://schemas.microsoft.com/office/drawing/2014/main" id="{F2A0B172-1BE1-432A-A850-6CCB8EDB0298}"/>
              </a:ext>
            </a:extLst>
          </p:cNvPr>
          <p:cNvGrpSpPr/>
          <p:nvPr/>
        </p:nvGrpSpPr>
        <p:grpSpPr>
          <a:xfrm>
            <a:off x="4594135" y="5494851"/>
            <a:ext cx="523726" cy="216321"/>
            <a:chOff x="2105384" y="3181899"/>
            <a:chExt cx="1033773" cy="278931"/>
          </a:xfrm>
        </p:grpSpPr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147D3C8E-4E1E-4C1E-97B9-94D193AFEDE0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9443D84E-DC20-4D39-A2CD-57CC49C23D55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365C3016-5731-4A59-9055-5CCC99AA01D2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1" name="그룹 670">
            <a:extLst>
              <a:ext uri="{FF2B5EF4-FFF2-40B4-BE49-F238E27FC236}">
                <a16:creationId xmlns:a16="http://schemas.microsoft.com/office/drawing/2014/main" id="{7B038E22-71D0-4B60-9D61-9B9120760870}"/>
              </a:ext>
            </a:extLst>
          </p:cNvPr>
          <p:cNvGrpSpPr/>
          <p:nvPr/>
        </p:nvGrpSpPr>
        <p:grpSpPr>
          <a:xfrm>
            <a:off x="5196820" y="5496154"/>
            <a:ext cx="523726" cy="216321"/>
            <a:chOff x="2105384" y="3181899"/>
            <a:chExt cx="1033773" cy="278931"/>
          </a:xfrm>
        </p:grpSpPr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98B1B330-DC36-4E13-B61C-131471F9B3ED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46D0901-B9B6-4A01-86EE-CA0EDD1638CC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3BEE1B4-EE98-496C-8216-B956C6843C6D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4C66726E-C95B-43D7-89F7-5BEF2203A6E4}"/>
              </a:ext>
            </a:extLst>
          </p:cNvPr>
          <p:cNvSpPr/>
          <p:nvPr/>
        </p:nvSpPr>
        <p:spPr>
          <a:xfrm>
            <a:off x="2025003" y="5874913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6" name="직사각형 675">
            <a:extLst>
              <a:ext uri="{FF2B5EF4-FFF2-40B4-BE49-F238E27FC236}">
                <a16:creationId xmlns:a16="http://schemas.microsoft.com/office/drawing/2014/main" id="{EFD8FF61-EA91-447F-8C01-A8B40B7DCD32}"/>
              </a:ext>
            </a:extLst>
          </p:cNvPr>
          <p:cNvSpPr/>
          <p:nvPr/>
        </p:nvSpPr>
        <p:spPr>
          <a:xfrm>
            <a:off x="2025003" y="6285271"/>
            <a:ext cx="3778293" cy="41077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281FAC9F-8228-4107-A2EE-D4995374D282}"/>
              </a:ext>
            </a:extLst>
          </p:cNvPr>
          <p:cNvSpPr/>
          <p:nvPr/>
        </p:nvSpPr>
        <p:spPr>
          <a:xfrm>
            <a:off x="2055764" y="5917350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8" name="직사각형 677">
            <a:extLst>
              <a:ext uri="{FF2B5EF4-FFF2-40B4-BE49-F238E27FC236}">
                <a16:creationId xmlns:a16="http://schemas.microsoft.com/office/drawing/2014/main" id="{88394377-8C16-4532-9696-03512FC773E5}"/>
              </a:ext>
            </a:extLst>
          </p:cNvPr>
          <p:cNvSpPr/>
          <p:nvPr/>
        </p:nvSpPr>
        <p:spPr>
          <a:xfrm>
            <a:off x="3929530" y="5917350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79" name="그룹 678">
            <a:extLst>
              <a:ext uri="{FF2B5EF4-FFF2-40B4-BE49-F238E27FC236}">
                <a16:creationId xmlns:a16="http://schemas.microsoft.com/office/drawing/2014/main" id="{97E809C4-9B37-46AD-B8D9-041041072461}"/>
              </a:ext>
            </a:extLst>
          </p:cNvPr>
          <p:cNvGrpSpPr/>
          <p:nvPr/>
        </p:nvGrpSpPr>
        <p:grpSpPr>
          <a:xfrm>
            <a:off x="2098189" y="5950268"/>
            <a:ext cx="1794175" cy="278931"/>
            <a:chOff x="2105384" y="3181899"/>
            <a:chExt cx="1033773" cy="278931"/>
          </a:xfrm>
        </p:grpSpPr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0AF134A0-537D-420D-8161-812F081AA35A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F07559A2-255E-4A30-9E60-53E31AD4817E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F197A2BF-C225-4F1C-909A-E9B76B96002A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3" name="그룹 682">
            <a:extLst>
              <a:ext uri="{FF2B5EF4-FFF2-40B4-BE49-F238E27FC236}">
                <a16:creationId xmlns:a16="http://schemas.microsoft.com/office/drawing/2014/main" id="{3E17FF6A-0CCE-459E-87C2-5B8AF999CC93}"/>
              </a:ext>
            </a:extLst>
          </p:cNvPr>
          <p:cNvGrpSpPr/>
          <p:nvPr/>
        </p:nvGrpSpPr>
        <p:grpSpPr>
          <a:xfrm>
            <a:off x="2135356" y="5981048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4F22F333-78A1-4D0D-99D1-1B4CDE169447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7042A22A-6868-48F6-8A22-7E199A88EA1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C03110BC-8EF2-4F97-ADA7-325EBB064883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7" name="그룹 686">
            <a:extLst>
              <a:ext uri="{FF2B5EF4-FFF2-40B4-BE49-F238E27FC236}">
                <a16:creationId xmlns:a16="http://schemas.microsoft.com/office/drawing/2014/main" id="{AD4FAD7E-7252-4F36-ADCB-5B237EE8E529}"/>
              </a:ext>
            </a:extLst>
          </p:cNvPr>
          <p:cNvGrpSpPr/>
          <p:nvPr/>
        </p:nvGrpSpPr>
        <p:grpSpPr>
          <a:xfrm>
            <a:off x="2730784" y="5980882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0FCDCAE6-ED27-4F41-BB21-26EFD49A9C1E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685CADA4-906F-41D8-B892-74981EFCF2DE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ABECCD80-1BEC-4815-B155-C343592B0F52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91" name="그룹 690">
            <a:extLst>
              <a:ext uri="{FF2B5EF4-FFF2-40B4-BE49-F238E27FC236}">
                <a16:creationId xmlns:a16="http://schemas.microsoft.com/office/drawing/2014/main" id="{2ABA4A1A-DA21-48C2-BF5A-5B3A18782B46}"/>
              </a:ext>
            </a:extLst>
          </p:cNvPr>
          <p:cNvGrpSpPr/>
          <p:nvPr/>
        </p:nvGrpSpPr>
        <p:grpSpPr>
          <a:xfrm>
            <a:off x="3333469" y="5982185"/>
            <a:ext cx="523726" cy="216321"/>
            <a:chOff x="2105384" y="3181899"/>
            <a:chExt cx="1033773" cy="278931"/>
          </a:xfrm>
          <a:solidFill>
            <a:srgbClr val="FFFF00"/>
          </a:solidFill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F1C31806-CC79-4C73-82D8-50996EB931F5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251358B1-4FF0-4B20-87B9-B44B7C8115DD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68CEB671-E724-48B0-99D0-E5BB9AAFDEB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95" name="그룹 694">
            <a:extLst>
              <a:ext uri="{FF2B5EF4-FFF2-40B4-BE49-F238E27FC236}">
                <a16:creationId xmlns:a16="http://schemas.microsoft.com/office/drawing/2014/main" id="{63B668A2-97D5-412F-9F86-3A314B59CA3D}"/>
              </a:ext>
            </a:extLst>
          </p:cNvPr>
          <p:cNvGrpSpPr/>
          <p:nvPr/>
        </p:nvGrpSpPr>
        <p:grpSpPr>
          <a:xfrm>
            <a:off x="3961488" y="5948407"/>
            <a:ext cx="1794175" cy="278931"/>
            <a:chOff x="2105384" y="3181899"/>
            <a:chExt cx="1033773" cy="278931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ED58E26A-A9F4-4B76-BFC5-5637469B3CAF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79614E0F-1947-4799-8EEF-078ECC4485EA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8F00F860-10C0-4985-8F1C-D4468C644B39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99" name="그룹 698">
            <a:extLst>
              <a:ext uri="{FF2B5EF4-FFF2-40B4-BE49-F238E27FC236}">
                <a16:creationId xmlns:a16="http://schemas.microsoft.com/office/drawing/2014/main" id="{A7547F04-3ABA-4B2C-A7C5-03E78CEEF2E7}"/>
              </a:ext>
            </a:extLst>
          </p:cNvPr>
          <p:cNvGrpSpPr/>
          <p:nvPr/>
        </p:nvGrpSpPr>
        <p:grpSpPr>
          <a:xfrm>
            <a:off x="3998655" y="5979187"/>
            <a:ext cx="523726" cy="216321"/>
            <a:chOff x="2105384" y="3181899"/>
            <a:chExt cx="1033773" cy="278931"/>
          </a:xfrm>
        </p:grpSpPr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ADD3E0F-8458-40C4-9B62-C45E1349CC31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C6ED95D7-ADE9-4B42-898D-46B7152A7978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4FF66A27-68AF-41EA-A42D-D9369D460D6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424C5893-2777-469B-AA02-55D975F5A5B9}"/>
              </a:ext>
            </a:extLst>
          </p:cNvPr>
          <p:cNvGrpSpPr/>
          <p:nvPr/>
        </p:nvGrpSpPr>
        <p:grpSpPr>
          <a:xfrm>
            <a:off x="4594083" y="5979021"/>
            <a:ext cx="523726" cy="216321"/>
            <a:chOff x="2105384" y="3181899"/>
            <a:chExt cx="1033773" cy="278931"/>
          </a:xfrm>
        </p:grpSpPr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638F6F56-3232-42D5-BAAD-83418CA35C65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4B007C7-9FAC-4845-808B-5BC61CD38EB0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19A149EE-90B5-43E7-BB96-886A3BCDDB7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0BC6F95A-84FF-4DCD-8587-AD3112285C8C}"/>
              </a:ext>
            </a:extLst>
          </p:cNvPr>
          <p:cNvGrpSpPr/>
          <p:nvPr/>
        </p:nvGrpSpPr>
        <p:grpSpPr>
          <a:xfrm>
            <a:off x="5196768" y="5980324"/>
            <a:ext cx="523726" cy="216321"/>
            <a:chOff x="2105384" y="3181899"/>
            <a:chExt cx="1033773" cy="278931"/>
          </a:xfrm>
        </p:grpSpPr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48664EE0-9D5A-4CD4-93A2-16681C52BF3E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4288A7F9-C34A-4588-99F8-A41B432DB05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25330A80-BE5A-41A1-8738-17F4646FBA6B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1D649E0D-8CDB-4637-BCF3-53DF3CE332F2}"/>
              </a:ext>
            </a:extLst>
          </p:cNvPr>
          <p:cNvSpPr/>
          <p:nvPr/>
        </p:nvSpPr>
        <p:spPr>
          <a:xfrm>
            <a:off x="2048048" y="6322991"/>
            <a:ext cx="1873766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9B5CF689-1146-4F7E-8214-0926E9360CEB}"/>
              </a:ext>
            </a:extLst>
          </p:cNvPr>
          <p:cNvSpPr/>
          <p:nvPr/>
        </p:nvSpPr>
        <p:spPr>
          <a:xfrm>
            <a:off x="3921814" y="6322991"/>
            <a:ext cx="1850617" cy="3406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74D0C0D7-C08A-4E6A-BB26-12A47FDE5CC0}"/>
              </a:ext>
            </a:extLst>
          </p:cNvPr>
          <p:cNvGrpSpPr/>
          <p:nvPr/>
        </p:nvGrpSpPr>
        <p:grpSpPr>
          <a:xfrm>
            <a:off x="2090473" y="6355909"/>
            <a:ext cx="1794175" cy="278931"/>
            <a:chOff x="2105384" y="3181899"/>
            <a:chExt cx="1033773" cy="278931"/>
          </a:xfrm>
        </p:grpSpPr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A65EE148-0A51-4DFC-B0E7-6A0DA8023E80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EEE66B59-55FF-4A75-A4CB-6A1B5B6B00F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7B88B26E-F238-460B-A975-91443C2B5092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7" name="그룹 716">
            <a:extLst>
              <a:ext uri="{FF2B5EF4-FFF2-40B4-BE49-F238E27FC236}">
                <a16:creationId xmlns:a16="http://schemas.microsoft.com/office/drawing/2014/main" id="{5F8999E0-226F-45A3-891A-8F7F0DF44FC8}"/>
              </a:ext>
            </a:extLst>
          </p:cNvPr>
          <p:cNvGrpSpPr/>
          <p:nvPr/>
        </p:nvGrpSpPr>
        <p:grpSpPr>
          <a:xfrm>
            <a:off x="2127640" y="6386689"/>
            <a:ext cx="523726" cy="216321"/>
            <a:chOff x="2105384" y="3181899"/>
            <a:chExt cx="1033773" cy="278931"/>
          </a:xfrm>
        </p:grpSpPr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549E04F-F36C-42A1-BBEF-BF7FF7C82ADB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5C0529AA-DFA7-4F5C-8C80-8F5AD3C3779E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002449A9-7375-4F46-A708-8D062D6BB7E6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1" name="그룹 720">
            <a:extLst>
              <a:ext uri="{FF2B5EF4-FFF2-40B4-BE49-F238E27FC236}">
                <a16:creationId xmlns:a16="http://schemas.microsoft.com/office/drawing/2014/main" id="{EC7BA542-23DA-44E9-9662-22302F88E18D}"/>
              </a:ext>
            </a:extLst>
          </p:cNvPr>
          <p:cNvGrpSpPr/>
          <p:nvPr/>
        </p:nvGrpSpPr>
        <p:grpSpPr>
          <a:xfrm>
            <a:off x="2723068" y="6386523"/>
            <a:ext cx="523726" cy="216321"/>
            <a:chOff x="2105384" y="3181899"/>
            <a:chExt cx="1033773" cy="278931"/>
          </a:xfrm>
        </p:grpSpPr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30C59298-6C54-4ACA-AF57-F0E9786B83C7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3E78C389-2A19-4073-A408-826A917A33E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149B1CAE-D0A4-4318-B930-9AB1EC0052E8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5" name="그룹 724">
            <a:extLst>
              <a:ext uri="{FF2B5EF4-FFF2-40B4-BE49-F238E27FC236}">
                <a16:creationId xmlns:a16="http://schemas.microsoft.com/office/drawing/2014/main" id="{9EEEBBC8-5E75-4537-94AD-9E3953AF4804}"/>
              </a:ext>
            </a:extLst>
          </p:cNvPr>
          <p:cNvGrpSpPr/>
          <p:nvPr/>
        </p:nvGrpSpPr>
        <p:grpSpPr>
          <a:xfrm>
            <a:off x="3325753" y="6387826"/>
            <a:ext cx="523726" cy="216321"/>
            <a:chOff x="2105384" y="3181899"/>
            <a:chExt cx="1033773" cy="278931"/>
          </a:xfrm>
        </p:grpSpPr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C19C5E53-FD6C-4218-AC8B-A879484F300E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CAC19D3B-C996-4FBB-830D-73EEBBD592F6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3F9AC7A5-D11A-4679-9CFC-200190359E5C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9" name="그룹 728">
            <a:extLst>
              <a:ext uri="{FF2B5EF4-FFF2-40B4-BE49-F238E27FC236}">
                <a16:creationId xmlns:a16="http://schemas.microsoft.com/office/drawing/2014/main" id="{F0884B67-8FE8-4543-B37E-B75E304FE4FA}"/>
              </a:ext>
            </a:extLst>
          </p:cNvPr>
          <p:cNvGrpSpPr/>
          <p:nvPr/>
        </p:nvGrpSpPr>
        <p:grpSpPr>
          <a:xfrm>
            <a:off x="3953772" y="6354048"/>
            <a:ext cx="1794175" cy="278931"/>
            <a:chOff x="2105384" y="3181899"/>
            <a:chExt cx="1033773" cy="278931"/>
          </a:xfrm>
        </p:grpSpPr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D528FEB8-B5C7-4483-AE84-185DB8D3CD33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79BDD097-B272-414D-8921-770270922B7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35151517-8A1C-4461-A2F3-A430761798E2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3" name="그룹 732">
            <a:extLst>
              <a:ext uri="{FF2B5EF4-FFF2-40B4-BE49-F238E27FC236}">
                <a16:creationId xmlns:a16="http://schemas.microsoft.com/office/drawing/2014/main" id="{FA0A60B9-10A5-46E1-A9D6-DA6153A63534}"/>
              </a:ext>
            </a:extLst>
          </p:cNvPr>
          <p:cNvGrpSpPr/>
          <p:nvPr/>
        </p:nvGrpSpPr>
        <p:grpSpPr>
          <a:xfrm>
            <a:off x="3990939" y="6384828"/>
            <a:ext cx="523726" cy="216321"/>
            <a:chOff x="2105384" y="3181899"/>
            <a:chExt cx="1033773" cy="278931"/>
          </a:xfrm>
        </p:grpSpPr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0B3A1ADB-F2BA-4076-A911-E0334C13DC36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292BBC03-CF25-4F73-B9FD-AF14C076F5C7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99BB1E43-1FF2-4C99-A260-9D6DC53AB63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7" name="그룹 736">
            <a:extLst>
              <a:ext uri="{FF2B5EF4-FFF2-40B4-BE49-F238E27FC236}">
                <a16:creationId xmlns:a16="http://schemas.microsoft.com/office/drawing/2014/main" id="{6E6DE0D4-03A0-47D2-B802-8049E7306C88}"/>
              </a:ext>
            </a:extLst>
          </p:cNvPr>
          <p:cNvGrpSpPr/>
          <p:nvPr/>
        </p:nvGrpSpPr>
        <p:grpSpPr>
          <a:xfrm>
            <a:off x="4586367" y="6384662"/>
            <a:ext cx="523726" cy="216321"/>
            <a:chOff x="2105384" y="3181899"/>
            <a:chExt cx="1033773" cy="278931"/>
          </a:xfrm>
        </p:grpSpPr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AE190E9A-8193-44BB-8EED-09061C756DF0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BAD97595-417B-4ED6-9828-FD0A4377474E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AD7D6ABB-492D-4C75-BC0A-7057B051C53F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1" name="그룹 740">
            <a:extLst>
              <a:ext uri="{FF2B5EF4-FFF2-40B4-BE49-F238E27FC236}">
                <a16:creationId xmlns:a16="http://schemas.microsoft.com/office/drawing/2014/main" id="{C1502958-2662-4723-B6C2-1E6090CEABDD}"/>
              </a:ext>
            </a:extLst>
          </p:cNvPr>
          <p:cNvGrpSpPr/>
          <p:nvPr/>
        </p:nvGrpSpPr>
        <p:grpSpPr>
          <a:xfrm>
            <a:off x="5189052" y="6385965"/>
            <a:ext cx="523726" cy="216321"/>
            <a:chOff x="2105384" y="3181899"/>
            <a:chExt cx="1033773" cy="278931"/>
          </a:xfrm>
        </p:grpSpPr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CD613404-19BA-4767-9761-65408C713E17}"/>
                </a:ext>
              </a:extLst>
            </p:cNvPr>
            <p:cNvSpPr/>
            <p:nvPr/>
          </p:nvSpPr>
          <p:spPr>
            <a:xfrm>
              <a:off x="2105384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E829B06-8868-41B4-A9EA-9462144D8072}"/>
                </a:ext>
              </a:extLst>
            </p:cNvPr>
            <p:cNvSpPr/>
            <p:nvPr/>
          </p:nvSpPr>
          <p:spPr>
            <a:xfrm>
              <a:off x="2449975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166787A3-CE4A-410B-9273-8811A1985DC3}"/>
                </a:ext>
              </a:extLst>
            </p:cNvPr>
            <p:cNvSpPr/>
            <p:nvPr/>
          </p:nvSpPr>
          <p:spPr>
            <a:xfrm>
              <a:off x="2794566" y="3181899"/>
              <a:ext cx="344591" cy="27893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710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945519" y="1307067"/>
            <a:ext cx="941561" cy="941561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814212" y="23844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056016" y="3034261"/>
            <a:ext cx="791600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4803821" y="1489067"/>
            <a:ext cx="577560" cy="577560"/>
          </a:xfrm>
          <a:prstGeom prst="cube">
            <a:avLst>
              <a:gd name="adj" fmla="val 5627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945519" y="4927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99315" y="44882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2713309" y="35921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4733911" y="45733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6106705" y="4573383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118672" y="4371872"/>
            <a:ext cx="941561" cy="941561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D1A4-8C9A-49DA-A38F-F2868A0909CE}"/>
              </a:ext>
            </a:extLst>
          </p:cNvPr>
          <p:cNvSpPr txBox="1"/>
          <p:nvPr/>
        </p:nvSpPr>
        <p:spPr>
          <a:xfrm>
            <a:off x="806243" y="75246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7E358-FD5C-43AF-95B7-D6743C4BC01C}"/>
              </a:ext>
            </a:extLst>
          </p:cNvPr>
          <p:cNvSpPr/>
          <p:nvPr/>
        </p:nvSpPr>
        <p:spPr>
          <a:xfrm>
            <a:off x="1056016" y="324249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E1C2B5-5B6E-4AEF-8365-AC1AF7518106}"/>
              </a:ext>
            </a:extLst>
          </p:cNvPr>
          <p:cNvSpPr/>
          <p:nvPr/>
        </p:nvSpPr>
        <p:spPr>
          <a:xfrm>
            <a:off x="1056016" y="345072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72231-4E82-4E7B-A851-07F7A5AAC0F5}"/>
              </a:ext>
            </a:extLst>
          </p:cNvPr>
          <p:cNvSpPr/>
          <p:nvPr/>
        </p:nvSpPr>
        <p:spPr>
          <a:xfrm>
            <a:off x="1056016" y="365895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1F3231-D58E-4CBD-984B-9ACD9A562539}"/>
              </a:ext>
            </a:extLst>
          </p:cNvPr>
          <p:cNvSpPr/>
          <p:nvPr/>
        </p:nvSpPr>
        <p:spPr>
          <a:xfrm>
            <a:off x="1056016" y="386718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6EBD4-F6EB-4B1F-A6DB-D43D3895024B}"/>
              </a:ext>
            </a:extLst>
          </p:cNvPr>
          <p:cNvSpPr/>
          <p:nvPr/>
        </p:nvSpPr>
        <p:spPr>
          <a:xfrm>
            <a:off x="1056016" y="407541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FEAF9C-9A76-425C-AC37-B91AA7E02BC1}"/>
              </a:ext>
            </a:extLst>
          </p:cNvPr>
          <p:cNvSpPr/>
          <p:nvPr/>
        </p:nvSpPr>
        <p:spPr>
          <a:xfrm>
            <a:off x="1056016" y="428364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432BB7-D792-4CCC-9198-DCA125A156CE}"/>
              </a:ext>
            </a:extLst>
          </p:cNvPr>
          <p:cNvSpPr/>
          <p:nvPr/>
        </p:nvSpPr>
        <p:spPr>
          <a:xfrm>
            <a:off x="1056016" y="449187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38C60D-E003-4356-9F6D-46507C997243}"/>
              </a:ext>
            </a:extLst>
          </p:cNvPr>
          <p:cNvSpPr/>
          <p:nvPr/>
        </p:nvSpPr>
        <p:spPr>
          <a:xfrm>
            <a:off x="1056016" y="4700101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BA3B5-B70E-41B9-BABA-112746DC01F0}"/>
              </a:ext>
            </a:extLst>
          </p:cNvPr>
          <p:cNvSpPr txBox="1"/>
          <p:nvPr/>
        </p:nvSpPr>
        <p:spPr>
          <a:xfrm>
            <a:off x="181798" y="550946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3C044A-7A1B-40DD-A8E8-A5726BE1D004}"/>
              </a:ext>
            </a:extLst>
          </p:cNvPr>
          <p:cNvSpPr txBox="1"/>
          <p:nvPr/>
        </p:nvSpPr>
        <p:spPr>
          <a:xfrm>
            <a:off x="521634" y="584912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(1*3*3,1*2*2)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49643-A58D-4386-AB15-97FDE9B67942}"/>
              </a:ext>
            </a:extLst>
          </p:cNvPr>
          <p:cNvSpPr txBox="1"/>
          <p:nvPr/>
        </p:nvSpPr>
        <p:spPr>
          <a:xfrm>
            <a:off x="4278648" y="9940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A880E-444B-44B3-9F9F-D4FDBD9DC980}"/>
              </a:ext>
            </a:extLst>
          </p:cNvPr>
          <p:cNvSpPr/>
          <p:nvPr/>
        </p:nvSpPr>
        <p:spPr>
          <a:xfrm>
            <a:off x="4589781" y="2316580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1AD94-B7DF-4462-9984-63DDA5AEB46E}"/>
              </a:ext>
            </a:extLst>
          </p:cNvPr>
          <p:cNvSpPr txBox="1"/>
          <p:nvPr/>
        </p:nvSpPr>
        <p:spPr>
          <a:xfrm>
            <a:off x="5510910" y="2153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6C348-7DB9-422A-BED8-0BBE1E258677}"/>
              </a:ext>
            </a:extLst>
          </p:cNvPr>
          <p:cNvSpPr/>
          <p:nvPr/>
        </p:nvSpPr>
        <p:spPr>
          <a:xfrm rot="16200000">
            <a:off x="3342563" y="3871957"/>
            <a:ext cx="791600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5BA8E-9853-4B9D-B88C-689F26D2FEB0}"/>
              </a:ext>
            </a:extLst>
          </p:cNvPr>
          <p:cNvSpPr txBox="1"/>
          <p:nvPr/>
        </p:nvSpPr>
        <p:spPr>
          <a:xfrm>
            <a:off x="2987628" y="301518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AC4CF5-34DE-441C-AE5B-FB59D6DD5CCC}"/>
              </a:ext>
            </a:extLst>
          </p:cNvPr>
          <p:cNvSpPr/>
          <p:nvPr/>
        </p:nvSpPr>
        <p:spPr>
          <a:xfrm rot="16200000">
            <a:off x="4623556" y="4770486"/>
            <a:ext cx="2103274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AFAAF96C-A78B-4E0E-928D-908BA54D83E5}"/>
              </a:ext>
            </a:extLst>
          </p:cNvPr>
          <p:cNvSpPr/>
          <p:nvPr/>
        </p:nvSpPr>
        <p:spPr>
          <a:xfrm>
            <a:off x="6783313" y="4403819"/>
            <a:ext cx="941561" cy="941561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0B76E14-FD97-408B-B6C5-345EA90A1A52}"/>
              </a:ext>
            </a:extLst>
          </p:cNvPr>
          <p:cNvSpPr/>
          <p:nvPr/>
        </p:nvSpPr>
        <p:spPr>
          <a:xfrm>
            <a:off x="8163749" y="4570128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5BC906-6BCE-40CE-8E29-F9FA80D3D18F}"/>
              </a:ext>
            </a:extLst>
          </p:cNvPr>
          <p:cNvSpPr txBox="1"/>
          <p:nvPr/>
        </p:nvSpPr>
        <p:spPr>
          <a:xfrm>
            <a:off x="5135613" y="5849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74E73-EAF6-47A8-A551-01F2A14B1072}"/>
              </a:ext>
            </a:extLst>
          </p:cNvPr>
          <p:cNvSpPr txBox="1"/>
          <p:nvPr/>
        </p:nvSpPr>
        <p:spPr>
          <a:xfrm>
            <a:off x="6381380" y="5441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291167-7DB4-470A-903F-61FD811318EF}"/>
              </a:ext>
            </a:extLst>
          </p:cNvPr>
          <p:cNvSpPr txBox="1"/>
          <p:nvPr/>
        </p:nvSpPr>
        <p:spPr>
          <a:xfrm>
            <a:off x="8807500" y="5326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98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945519" y="1307067"/>
            <a:ext cx="941561" cy="941561"/>
          </a:xfrm>
          <a:prstGeom prst="cube">
            <a:avLst>
              <a:gd name="adj" fmla="val 1639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814212" y="23844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734577" y="3021700"/>
            <a:ext cx="1598445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4803821" y="1489067"/>
            <a:ext cx="577560" cy="577560"/>
          </a:xfrm>
          <a:prstGeom prst="cube">
            <a:avLst>
              <a:gd name="adj" fmla="val 15647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945519" y="4927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192961" y="48745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2713309" y="35921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4733911" y="45733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6106705" y="4573383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118672" y="4371872"/>
            <a:ext cx="941561" cy="941561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D1A4-8C9A-49DA-A38F-F2868A0909CE}"/>
              </a:ext>
            </a:extLst>
          </p:cNvPr>
          <p:cNvSpPr txBox="1"/>
          <p:nvPr/>
        </p:nvSpPr>
        <p:spPr>
          <a:xfrm>
            <a:off x="806243" y="75246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7E358-FD5C-43AF-95B7-D6743C4BC01C}"/>
              </a:ext>
            </a:extLst>
          </p:cNvPr>
          <p:cNvSpPr/>
          <p:nvPr/>
        </p:nvSpPr>
        <p:spPr>
          <a:xfrm>
            <a:off x="734577" y="322993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E1C2B5-5B6E-4AEF-8365-AC1AF7518106}"/>
              </a:ext>
            </a:extLst>
          </p:cNvPr>
          <p:cNvSpPr/>
          <p:nvPr/>
        </p:nvSpPr>
        <p:spPr>
          <a:xfrm>
            <a:off x="734577" y="343816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72231-4E82-4E7B-A851-07F7A5AAC0F5}"/>
              </a:ext>
            </a:extLst>
          </p:cNvPr>
          <p:cNvSpPr/>
          <p:nvPr/>
        </p:nvSpPr>
        <p:spPr>
          <a:xfrm>
            <a:off x="734577" y="364639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1F3231-D58E-4CBD-984B-9ACD9A562539}"/>
              </a:ext>
            </a:extLst>
          </p:cNvPr>
          <p:cNvSpPr/>
          <p:nvPr/>
        </p:nvSpPr>
        <p:spPr>
          <a:xfrm>
            <a:off x="734577" y="385462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6EBD4-F6EB-4B1F-A6DB-D43D3895024B}"/>
              </a:ext>
            </a:extLst>
          </p:cNvPr>
          <p:cNvSpPr/>
          <p:nvPr/>
        </p:nvSpPr>
        <p:spPr>
          <a:xfrm>
            <a:off x="734577" y="406285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FEAF9C-9A76-425C-AC37-B91AA7E02BC1}"/>
              </a:ext>
            </a:extLst>
          </p:cNvPr>
          <p:cNvSpPr/>
          <p:nvPr/>
        </p:nvSpPr>
        <p:spPr>
          <a:xfrm>
            <a:off x="734577" y="427108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432BB7-D792-4CCC-9198-DCA125A156CE}"/>
              </a:ext>
            </a:extLst>
          </p:cNvPr>
          <p:cNvSpPr/>
          <p:nvPr/>
        </p:nvSpPr>
        <p:spPr>
          <a:xfrm>
            <a:off x="734577" y="447931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38C60D-E003-4356-9F6D-46507C997243}"/>
              </a:ext>
            </a:extLst>
          </p:cNvPr>
          <p:cNvSpPr/>
          <p:nvPr/>
        </p:nvSpPr>
        <p:spPr>
          <a:xfrm>
            <a:off x="734577" y="468754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BA3B5-B70E-41B9-BABA-112746DC01F0}"/>
              </a:ext>
            </a:extLst>
          </p:cNvPr>
          <p:cNvSpPr txBox="1"/>
          <p:nvPr/>
        </p:nvSpPr>
        <p:spPr>
          <a:xfrm>
            <a:off x="181798" y="550946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3C044A-7A1B-40DD-A8E8-A5726BE1D004}"/>
              </a:ext>
            </a:extLst>
          </p:cNvPr>
          <p:cNvSpPr txBox="1"/>
          <p:nvPr/>
        </p:nvSpPr>
        <p:spPr>
          <a:xfrm>
            <a:off x="521634" y="584912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(1*3*3,1*2*2)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49643-A58D-4386-AB15-97FDE9B67942}"/>
              </a:ext>
            </a:extLst>
          </p:cNvPr>
          <p:cNvSpPr txBox="1"/>
          <p:nvPr/>
        </p:nvSpPr>
        <p:spPr>
          <a:xfrm>
            <a:off x="4278648" y="9940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A880E-444B-44B3-9F9F-D4FDBD9DC980}"/>
              </a:ext>
            </a:extLst>
          </p:cNvPr>
          <p:cNvSpPr/>
          <p:nvPr/>
        </p:nvSpPr>
        <p:spPr>
          <a:xfrm>
            <a:off x="3592010" y="2316580"/>
            <a:ext cx="1789371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1AD94-B7DF-4462-9984-63DDA5AEB46E}"/>
              </a:ext>
            </a:extLst>
          </p:cNvPr>
          <p:cNvSpPr txBox="1"/>
          <p:nvPr/>
        </p:nvSpPr>
        <p:spPr>
          <a:xfrm>
            <a:off x="5510910" y="2153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6C348-7DB9-422A-BED8-0BBE1E258677}"/>
              </a:ext>
            </a:extLst>
          </p:cNvPr>
          <p:cNvSpPr/>
          <p:nvPr/>
        </p:nvSpPr>
        <p:spPr>
          <a:xfrm rot="16200000">
            <a:off x="2844266" y="3839895"/>
            <a:ext cx="1765108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5BA8E-9853-4B9D-B88C-689F26D2FEB0}"/>
              </a:ext>
            </a:extLst>
          </p:cNvPr>
          <p:cNvSpPr txBox="1"/>
          <p:nvPr/>
        </p:nvSpPr>
        <p:spPr>
          <a:xfrm>
            <a:off x="2967440" y="256362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AC4CF5-34DE-441C-AE5B-FB59D6DD5CCC}"/>
              </a:ext>
            </a:extLst>
          </p:cNvPr>
          <p:cNvSpPr/>
          <p:nvPr/>
        </p:nvSpPr>
        <p:spPr>
          <a:xfrm rot="16200000">
            <a:off x="4623556" y="4770486"/>
            <a:ext cx="2103274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AFAAF96C-A78B-4E0E-928D-908BA54D83E5}"/>
              </a:ext>
            </a:extLst>
          </p:cNvPr>
          <p:cNvSpPr/>
          <p:nvPr/>
        </p:nvSpPr>
        <p:spPr>
          <a:xfrm>
            <a:off x="6783313" y="4403819"/>
            <a:ext cx="941561" cy="941561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0B76E14-FD97-408B-B6C5-345EA90A1A52}"/>
              </a:ext>
            </a:extLst>
          </p:cNvPr>
          <p:cNvSpPr/>
          <p:nvPr/>
        </p:nvSpPr>
        <p:spPr>
          <a:xfrm>
            <a:off x="8163749" y="4570128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5BC906-6BCE-40CE-8E29-F9FA80D3D18F}"/>
              </a:ext>
            </a:extLst>
          </p:cNvPr>
          <p:cNvSpPr txBox="1"/>
          <p:nvPr/>
        </p:nvSpPr>
        <p:spPr>
          <a:xfrm>
            <a:off x="5135613" y="5849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74E73-EAF6-47A8-A551-01F2A14B1072}"/>
              </a:ext>
            </a:extLst>
          </p:cNvPr>
          <p:cNvSpPr txBox="1"/>
          <p:nvPr/>
        </p:nvSpPr>
        <p:spPr>
          <a:xfrm>
            <a:off x="6381380" y="5441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291167-7DB4-470A-903F-61FD811318EF}"/>
              </a:ext>
            </a:extLst>
          </p:cNvPr>
          <p:cNvSpPr txBox="1"/>
          <p:nvPr/>
        </p:nvSpPr>
        <p:spPr>
          <a:xfrm>
            <a:off x="8807500" y="5326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769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945519" y="1307067"/>
            <a:ext cx="941561" cy="941561"/>
          </a:xfrm>
          <a:prstGeom prst="cube">
            <a:avLst>
              <a:gd name="adj" fmla="val 1639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814212" y="23844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734577" y="3021700"/>
            <a:ext cx="1598445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4803821" y="1489067"/>
            <a:ext cx="577560" cy="577560"/>
          </a:xfrm>
          <a:prstGeom prst="cube">
            <a:avLst>
              <a:gd name="adj" fmla="val 15647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945519" y="4927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192961" y="48745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2713309" y="35921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4733911" y="45733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6106705" y="4573383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118672" y="4371872"/>
            <a:ext cx="941561" cy="941561"/>
          </a:xfrm>
          <a:prstGeom prst="cube">
            <a:avLst>
              <a:gd name="adj" fmla="val 1680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D1A4-8C9A-49DA-A38F-F2868A0909CE}"/>
              </a:ext>
            </a:extLst>
          </p:cNvPr>
          <p:cNvSpPr txBox="1"/>
          <p:nvPr/>
        </p:nvSpPr>
        <p:spPr>
          <a:xfrm>
            <a:off x="806243" y="75246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07E358-FD5C-43AF-95B7-D6743C4BC01C}"/>
              </a:ext>
            </a:extLst>
          </p:cNvPr>
          <p:cNvSpPr/>
          <p:nvPr/>
        </p:nvSpPr>
        <p:spPr>
          <a:xfrm>
            <a:off x="734577" y="322993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E1C2B5-5B6E-4AEF-8365-AC1AF7518106}"/>
              </a:ext>
            </a:extLst>
          </p:cNvPr>
          <p:cNvSpPr/>
          <p:nvPr/>
        </p:nvSpPr>
        <p:spPr>
          <a:xfrm>
            <a:off x="734577" y="343816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72231-4E82-4E7B-A851-07F7A5AAC0F5}"/>
              </a:ext>
            </a:extLst>
          </p:cNvPr>
          <p:cNvSpPr/>
          <p:nvPr/>
        </p:nvSpPr>
        <p:spPr>
          <a:xfrm>
            <a:off x="734577" y="364639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1F3231-D58E-4CBD-984B-9ACD9A562539}"/>
              </a:ext>
            </a:extLst>
          </p:cNvPr>
          <p:cNvSpPr/>
          <p:nvPr/>
        </p:nvSpPr>
        <p:spPr>
          <a:xfrm>
            <a:off x="734577" y="385462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6EBD4-F6EB-4B1F-A6DB-D43D3895024B}"/>
              </a:ext>
            </a:extLst>
          </p:cNvPr>
          <p:cNvSpPr/>
          <p:nvPr/>
        </p:nvSpPr>
        <p:spPr>
          <a:xfrm>
            <a:off x="734577" y="406285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FEAF9C-9A76-425C-AC37-B91AA7E02BC1}"/>
              </a:ext>
            </a:extLst>
          </p:cNvPr>
          <p:cNvSpPr/>
          <p:nvPr/>
        </p:nvSpPr>
        <p:spPr>
          <a:xfrm>
            <a:off x="734577" y="427108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432BB7-D792-4CCC-9198-DCA125A156CE}"/>
              </a:ext>
            </a:extLst>
          </p:cNvPr>
          <p:cNvSpPr/>
          <p:nvPr/>
        </p:nvSpPr>
        <p:spPr>
          <a:xfrm>
            <a:off x="734577" y="447931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38C60D-E003-4356-9F6D-46507C997243}"/>
              </a:ext>
            </a:extLst>
          </p:cNvPr>
          <p:cNvSpPr/>
          <p:nvPr/>
        </p:nvSpPr>
        <p:spPr>
          <a:xfrm>
            <a:off x="734577" y="4687540"/>
            <a:ext cx="1598445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BA3B5-B70E-41B9-BABA-112746DC01F0}"/>
              </a:ext>
            </a:extLst>
          </p:cNvPr>
          <p:cNvSpPr txBox="1"/>
          <p:nvPr/>
        </p:nvSpPr>
        <p:spPr>
          <a:xfrm>
            <a:off x="181798" y="550946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3C044A-7A1B-40DD-A8E8-A5726BE1D004}"/>
              </a:ext>
            </a:extLst>
          </p:cNvPr>
          <p:cNvSpPr txBox="1"/>
          <p:nvPr/>
        </p:nvSpPr>
        <p:spPr>
          <a:xfrm>
            <a:off x="521634" y="584912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(1*3*3,1*2*2)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49643-A58D-4386-AB15-97FDE9B67942}"/>
              </a:ext>
            </a:extLst>
          </p:cNvPr>
          <p:cNvSpPr txBox="1"/>
          <p:nvPr/>
        </p:nvSpPr>
        <p:spPr>
          <a:xfrm>
            <a:off x="4278648" y="9940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A880E-444B-44B3-9F9F-D4FDBD9DC980}"/>
              </a:ext>
            </a:extLst>
          </p:cNvPr>
          <p:cNvSpPr/>
          <p:nvPr/>
        </p:nvSpPr>
        <p:spPr>
          <a:xfrm>
            <a:off x="3592010" y="2316580"/>
            <a:ext cx="1789371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1AD94-B7DF-4462-9984-63DDA5AEB46E}"/>
              </a:ext>
            </a:extLst>
          </p:cNvPr>
          <p:cNvSpPr txBox="1"/>
          <p:nvPr/>
        </p:nvSpPr>
        <p:spPr>
          <a:xfrm>
            <a:off x="5510910" y="2153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6C348-7DB9-422A-BED8-0BBE1E258677}"/>
              </a:ext>
            </a:extLst>
          </p:cNvPr>
          <p:cNvSpPr/>
          <p:nvPr/>
        </p:nvSpPr>
        <p:spPr>
          <a:xfrm rot="16200000">
            <a:off x="2844266" y="3839895"/>
            <a:ext cx="1765108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5BA8E-9853-4B9D-B88C-689F26D2FEB0}"/>
              </a:ext>
            </a:extLst>
          </p:cNvPr>
          <p:cNvSpPr txBox="1"/>
          <p:nvPr/>
        </p:nvSpPr>
        <p:spPr>
          <a:xfrm>
            <a:off x="2967440" y="256362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AC4CF5-34DE-441C-AE5B-FB59D6DD5CCC}"/>
              </a:ext>
            </a:extLst>
          </p:cNvPr>
          <p:cNvSpPr/>
          <p:nvPr/>
        </p:nvSpPr>
        <p:spPr>
          <a:xfrm rot="16200000">
            <a:off x="4623556" y="4770486"/>
            <a:ext cx="2103274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AFAAF96C-A78B-4E0E-928D-908BA54D83E5}"/>
              </a:ext>
            </a:extLst>
          </p:cNvPr>
          <p:cNvSpPr/>
          <p:nvPr/>
        </p:nvSpPr>
        <p:spPr>
          <a:xfrm>
            <a:off x="6783313" y="4403819"/>
            <a:ext cx="941561" cy="941561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0B76E14-FD97-408B-B6C5-345EA90A1A52}"/>
              </a:ext>
            </a:extLst>
          </p:cNvPr>
          <p:cNvSpPr/>
          <p:nvPr/>
        </p:nvSpPr>
        <p:spPr>
          <a:xfrm>
            <a:off x="8163749" y="4570128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5BC906-6BCE-40CE-8E29-F9FA80D3D18F}"/>
              </a:ext>
            </a:extLst>
          </p:cNvPr>
          <p:cNvSpPr txBox="1"/>
          <p:nvPr/>
        </p:nvSpPr>
        <p:spPr>
          <a:xfrm>
            <a:off x="5135613" y="5849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74E73-EAF6-47A8-A551-01F2A14B1072}"/>
              </a:ext>
            </a:extLst>
          </p:cNvPr>
          <p:cNvSpPr txBox="1"/>
          <p:nvPr/>
        </p:nvSpPr>
        <p:spPr>
          <a:xfrm>
            <a:off x="6381380" y="5441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291167-7DB4-470A-903F-61FD811318EF}"/>
              </a:ext>
            </a:extLst>
          </p:cNvPr>
          <p:cNvSpPr txBox="1"/>
          <p:nvPr/>
        </p:nvSpPr>
        <p:spPr>
          <a:xfrm>
            <a:off x="8807500" y="5326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983F54FB-AC62-4B6A-A8CE-93B197E6EB9A}"/>
              </a:ext>
            </a:extLst>
          </p:cNvPr>
          <p:cNvSpPr/>
          <p:nvPr/>
        </p:nvSpPr>
        <p:spPr>
          <a:xfrm>
            <a:off x="5510910" y="1489067"/>
            <a:ext cx="577560" cy="577560"/>
          </a:xfrm>
          <a:prstGeom prst="cube">
            <a:avLst>
              <a:gd name="adj" fmla="val 15647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5FB906-CEB9-419C-8A1E-95D960C44425}"/>
              </a:ext>
            </a:extLst>
          </p:cNvPr>
          <p:cNvSpPr/>
          <p:nvPr/>
        </p:nvSpPr>
        <p:spPr>
          <a:xfrm rot="16200000">
            <a:off x="3052496" y="3839895"/>
            <a:ext cx="1765108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197C30-0752-4B1D-A4A0-126D3E7A383B}"/>
              </a:ext>
            </a:extLst>
          </p:cNvPr>
          <p:cNvSpPr/>
          <p:nvPr/>
        </p:nvSpPr>
        <p:spPr>
          <a:xfrm rot="16200000">
            <a:off x="4423813" y="4770484"/>
            <a:ext cx="2103274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995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476517" y="1312254"/>
            <a:ext cx="941561" cy="941561"/>
          </a:xfrm>
          <a:prstGeom prst="cube">
            <a:avLst>
              <a:gd name="adj" fmla="val 1639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814212" y="23844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4803821" y="1489067"/>
            <a:ext cx="577560" cy="577560"/>
          </a:xfrm>
          <a:prstGeom prst="cube">
            <a:avLst>
              <a:gd name="adj" fmla="val 15647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945519" y="49275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309092" y="48815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2713309" y="35921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4733911" y="45733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6106705" y="4573383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118672" y="4371872"/>
            <a:ext cx="941561" cy="941561"/>
          </a:xfrm>
          <a:prstGeom prst="cube">
            <a:avLst>
              <a:gd name="adj" fmla="val 1680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8D1A4-8C9A-49DA-A38F-F2868A0909CE}"/>
              </a:ext>
            </a:extLst>
          </p:cNvPr>
          <p:cNvSpPr txBox="1"/>
          <p:nvPr/>
        </p:nvSpPr>
        <p:spPr>
          <a:xfrm>
            <a:off x="806243" y="75246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BA3B5-B70E-41B9-BABA-112746DC01F0}"/>
              </a:ext>
            </a:extLst>
          </p:cNvPr>
          <p:cNvSpPr txBox="1"/>
          <p:nvPr/>
        </p:nvSpPr>
        <p:spPr>
          <a:xfrm>
            <a:off x="181798" y="550946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3C044A-7A1B-40DD-A8E8-A5726BE1D004}"/>
              </a:ext>
            </a:extLst>
          </p:cNvPr>
          <p:cNvSpPr txBox="1"/>
          <p:nvPr/>
        </p:nvSpPr>
        <p:spPr>
          <a:xfrm>
            <a:off x="521634" y="584912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(2*3*3,1*2*2)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49643-A58D-4386-AB15-97FDE9B67942}"/>
              </a:ext>
            </a:extLst>
          </p:cNvPr>
          <p:cNvSpPr txBox="1"/>
          <p:nvPr/>
        </p:nvSpPr>
        <p:spPr>
          <a:xfrm>
            <a:off x="4278648" y="9940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A880E-444B-44B3-9F9F-D4FDBD9DC980}"/>
              </a:ext>
            </a:extLst>
          </p:cNvPr>
          <p:cNvSpPr/>
          <p:nvPr/>
        </p:nvSpPr>
        <p:spPr>
          <a:xfrm>
            <a:off x="3592010" y="2316580"/>
            <a:ext cx="1789371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1AD94-B7DF-4462-9984-63DDA5AEB46E}"/>
              </a:ext>
            </a:extLst>
          </p:cNvPr>
          <p:cNvSpPr txBox="1"/>
          <p:nvPr/>
        </p:nvSpPr>
        <p:spPr>
          <a:xfrm>
            <a:off x="5510910" y="2153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6C348-7DB9-422A-BED8-0BBE1E258677}"/>
              </a:ext>
            </a:extLst>
          </p:cNvPr>
          <p:cNvSpPr/>
          <p:nvPr/>
        </p:nvSpPr>
        <p:spPr>
          <a:xfrm rot="16200000">
            <a:off x="2844266" y="3839895"/>
            <a:ext cx="1765108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5BA8E-9853-4B9D-B88C-689F26D2FEB0}"/>
              </a:ext>
            </a:extLst>
          </p:cNvPr>
          <p:cNvSpPr txBox="1"/>
          <p:nvPr/>
        </p:nvSpPr>
        <p:spPr>
          <a:xfrm>
            <a:off x="2967440" y="256362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AC4CF5-34DE-441C-AE5B-FB59D6DD5CCC}"/>
              </a:ext>
            </a:extLst>
          </p:cNvPr>
          <p:cNvSpPr/>
          <p:nvPr/>
        </p:nvSpPr>
        <p:spPr>
          <a:xfrm rot="16200000">
            <a:off x="4135152" y="4282082"/>
            <a:ext cx="3080082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AFAAF96C-A78B-4E0E-928D-908BA54D83E5}"/>
              </a:ext>
            </a:extLst>
          </p:cNvPr>
          <p:cNvSpPr/>
          <p:nvPr/>
        </p:nvSpPr>
        <p:spPr>
          <a:xfrm>
            <a:off x="6783313" y="4403819"/>
            <a:ext cx="971725" cy="971725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0B76E14-FD97-408B-B6C5-345EA90A1A52}"/>
              </a:ext>
            </a:extLst>
          </p:cNvPr>
          <p:cNvSpPr/>
          <p:nvPr/>
        </p:nvSpPr>
        <p:spPr>
          <a:xfrm>
            <a:off x="8163749" y="4570128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5BC906-6BCE-40CE-8E29-F9FA80D3D18F}"/>
              </a:ext>
            </a:extLst>
          </p:cNvPr>
          <p:cNvSpPr txBox="1"/>
          <p:nvPr/>
        </p:nvSpPr>
        <p:spPr>
          <a:xfrm>
            <a:off x="5135613" y="584912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74E73-EAF6-47A8-A551-01F2A14B1072}"/>
              </a:ext>
            </a:extLst>
          </p:cNvPr>
          <p:cNvSpPr txBox="1"/>
          <p:nvPr/>
        </p:nvSpPr>
        <p:spPr>
          <a:xfrm>
            <a:off x="6381380" y="5441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291167-7DB4-470A-903F-61FD811318EF}"/>
              </a:ext>
            </a:extLst>
          </p:cNvPr>
          <p:cNvSpPr txBox="1"/>
          <p:nvPr/>
        </p:nvSpPr>
        <p:spPr>
          <a:xfrm>
            <a:off x="8807500" y="5326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983F54FB-AC62-4B6A-A8CE-93B197E6EB9A}"/>
              </a:ext>
            </a:extLst>
          </p:cNvPr>
          <p:cNvSpPr/>
          <p:nvPr/>
        </p:nvSpPr>
        <p:spPr>
          <a:xfrm>
            <a:off x="5510910" y="1489067"/>
            <a:ext cx="577560" cy="577560"/>
          </a:xfrm>
          <a:prstGeom prst="cube">
            <a:avLst>
              <a:gd name="adj" fmla="val 15647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D5FB906-CEB9-419C-8A1E-95D960C44425}"/>
              </a:ext>
            </a:extLst>
          </p:cNvPr>
          <p:cNvSpPr/>
          <p:nvPr/>
        </p:nvSpPr>
        <p:spPr>
          <a:xfrm rot="16200000">
            <a:off x="3052496" y="3839895"/>
            <a:ext cx="1765108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197C30-0752-4B1D-A4A0-126D3E7A383B}"/>
              </a:ext>
            </a:extLst>
          </p:cNvPr>
          <p:cNvSpPr/>
          <p:nvPr/>
        </p:nvSpPr>
        <p:spPr>
          <a:xfrm rot="16200000">
            <a:off x="3935409" y="4282080"/>
            <a:ext cx="3080082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CE5B1F4F-A2AF-40B9-8DB4-D14C713D696E}"/>
              </a:ext>
            </a:extLst>
          </p:cNvPr>
          <p:cNvSpPr/>
          <p:nvPr/>
        </p:nvSpPr>
        <p:spPr>
          <a:xfrm>
            <a:off x="1547607" y="1312254"/>
            <a:ext cx="941561" cy="941561"/>
          </a:xfrm>
          <a:prstGeom prst="cube">
            <a:avLst>
              <a:gd name="adj" fmla="val 1639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C153B9-45DC-47A7-85B1-AA6DF90786B1}"/>
              </a:ext>
            </a:extLst>
          </p:cNvPr>
          <p:cNvGrpSpPr/>
          <p:nvPr/>
        </p:nvGrpSpPr>
        <p:grpSpPr>
          <a:xfrm>
            <a:off x="734577" y="3021700"/>
            <a:ext cx="1598445" cy="991211"/>
            <a:chOff x="734577" y="3021700"/>
            <a:chExt cx="1598445" cy="18740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0D3F9-E38A-431F-993A-1F931E27554F}"/>
                </a:ext>
              </a:extLst>
            </p:cNvPr>
            <p:cNvSpPr/>
            <p:nvPr/>
          </p:nvSpPr>
          <p:spPr>
            <a:xfrm>
              <a:off x="734577" y="3021700"/>
              <a:ext cx="1598445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607E358-FD5C-43AF-95B7-D6743C4BC01C}"/>
                </a:ext>
              </a:extLst>
            </p:cNvPr>
            <p:cNvSpPr/>
            <p:nvPr/>
          </p:nvSpPr>
          <p:spPr>
            <a:xfrm>
              <a:off x="734577" y="322993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E1C2B5-5B6E-4AEF-8365-AC1AF7518106}"/>
                </a:ext>
              </a:extLst>
            </p:cNvPr>
            <p:cNvSpPr/>
            <p:nvPr/>
          </p:nvSpPr>
          <p:spPr>
            <a:xfrm>
              <a:off x="734577" y="343816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F72231-4E82-4E7B-A851-07F7A5AAC0F5}"/>
                </a:ext>
              </a:extLst>
            </p:cNvPr>
            <p:cNvSpPr/>
            <p:nvPr/>
          </p:nvSpPr>
          <p:spPr>
            <a:xfrm>
              <a:off x="734577" y="364639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01F3231-D58E-4CBD-984B-9ACD9A562539}"/>
                </a:ext>
              </a:extLst>
            </p:cNvPr>
            <p:cNvSpPr/>
            <p:nvPr/>
          </p:nvSpPr>
          <p:spPr>
            <a:xfrm>
              <a:off x="734577" y="385462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66EBD4-F6EB-4B1F-A6DB-D43D3895024B}"/>
                </a:ext>
              </a:extLst>
            </p:cNvPr>
            <p:cNvSpPr/>
            <p:nvPr/>
          </p:nvSpPr>
          <p:spPr>
            <a:xfrm>
              <a:off x="734577" y="406285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FEAF9C-9A76-425C-AC37-B91AA7E02BC1}"/>
                </a:ext>
              </a:extLst>
            </p:cNvPr>
            <p:cNvSpPr/>
            <p:nvPr/>
          </p:nvSpPr>
          <p:spPr>
            <a:xfrm>
              <a:off x="734577" y="427108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432BB7-D792-4CCC-9198-DCA125A156CE}"/>
                </a:ext>
              </a:extLst>
            </p:cNvPr>
            <p:cNvSpPr/>
            <p:nvPr/>
          </p:nvSpPr>
          <p:spPr>
            <a:xfrm>
              <a:off x="734577" y="447931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838C60D-E003-4356-9F6D-46507C997243}"/>
                </a:ext>
              </a:extLst>
            </p:cNvPr>
            <p:cNvSpPr/>
            <p:nvPr/>
          </p:nvSpPr>
          <p:spPr>
            <a:xfrm>
              <a:off x="734577" y="4687540"/>
              <a:ext cx="1598445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42A110-52C9-4672-8E52-F009BE76B8EF}"/>
              </a:ext>
            </a:extLst>
          </p:cNvPr>
          <p:cNvSpPr/>
          <p:nvPr/>
        </p:nvSpPr>
        <p:spPr>
          <a:xfrm>
            <a:off x="734577" y="4012911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75DA3C-A6C1-43F8-BB97-F2D581219C4D}"/>
              </a:ext>
            </a:extLst>
          </p:cNvPr>
          <p:cNvSpPr/>
          <p:nvPr/>
        </p:nvSpPr>
        <p:spPr>
          <a:xfrm>
            <a:off x="734577" y="4123046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5A4D84-7014-4070-B901-18ABB61C4C06}"/>
              </a:ext>
            </a:extLst>
          </p:cNvPr>
          <p:cNvSpPr/>
          <p:nvPr/>
        </p:nvSpPr>
        <p:spPr>
          <a:xfrm>
            <a:off x="734577" y="4233180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7BCB2-3C5B-4B1E-A4EB-31DA4667CEA8}"/>
              </a:ext>
            </a:extLst>
          </p:cNvPr>
          <p:cNvSpPr/>
          <p:nvPr/>
        </p:nvSpPr>
        <p:spPr>
          <a:xfrm>
            <a:off x="734577" y="4343315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2C1C24-DF0C-439F-A0FF-D5001A29A3CB}"/>
              </a:ext>
            </a:extLst>
          </p:cNvPr>
          <p:cNvSpPr/>
          <p:nvPr/>
        </p:nvSpPr>
        <p:spPr>
          <a:xfrm>
            <a:off x="734577" y="4453449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B37D0-6A9A-4AA3-9C45-D539F7C5F790}"/>
              </a:ext>
            </a:extLst>
          </p:cNvPr>
          <p:cNvSpPr/>
          <p:nvPr/>
        </p:nvSpPr>
        <p:spPr>
          <a:xfrm>
            <a:off x="734577" y="4563584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2864C2-EDE9-4083-B12B-D71228C2B5DC}"/>
              </a:ext>
            </a:extLst>
          </p:cNvPr>
          <p:cNvSpPr/>
          <p:nvPr/>
        </p:nvSpPr>
        <p:spPr>
          <a:xfrm>
            <a:off x="734577" y="4673718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D9350B-313A-4401-8AE5-686A33B2F9FF}"/>
              </a:ext>
            </a:extLst>
          </p:cNvPr>
          <p:cNvSpPr/>
          <p:nvPr/>
        </p:nvSpPr>
        <p:spPr>
          <a:xfrm>
            <a:off x="734577" y="4783853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A04441-BE53-423F-A568-0FEDBBB617F8}"/>
              </a:ext>
            </a:extLst>
          </p:cNvPr>
          <p:cNvSpPr/>
          <p:nvPr/>
        </p:nvSpPr>
        <p:spPr>
          <a:xfrm>
            <a:off x="734577" y="4893987"/>
            <a:ext cx="1598445" cy="110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A26B77AB-DB42-44A7-8777-CDAD53763585}"/>
              </a:ext>
            </a:extLst>
          </p:cNvPr>
          <p:cNvSpPr/>
          <p:nvPr/>
        </p:nvSpPr>
        <p:spPr>
          <a:xfrm>
            <a:off x="6783313" y="3337101"/>
            <a:ext cx="971725" cy="971725"/>
          </a:xfrm>
          <a:prstGeom prst="cube">
            <a:avLst>
              <a:gd name="adj" fmla="val 3692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ED77B9AA-6422-4434-886B-38FF38B813B5}"/>
              </a:ext>
            </a:extLst>
          </p:cNvPr>
          <p:cNvSpPr/>
          <p:nvPr/>
        </p:nvSpPr>
        <p:spPr>
          <a:xfrm>
            <a:off x="9118672" y="3321861"/>
            <a:ext cx="941561" cy="941561"/>
          </a:xfrm>
          <a:prstGeom prst="cube">
            <a:avLst>
              <a:gd name="adj" fmla="val 16805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5942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362673" y="864243"/>
            <a:ext cx="2464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self.col = col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self.col_W = 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934D366-7402-4BA5-8AD7-B65B1E585A74}"/>
              </a:ext>
            </a:extLst>
          </p:cNvPr>
          <p:cNvSpPr/>
          <p:nvPr/>
        </p:nvSpPr>
        <p:spPr>
          <a:xfrm>
            <a:off x="4418888" y="8252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09ABB0-029F-4F23-8601-0E34D5E4432B}"/>
              </a:ext>
            </a:extLst>
          </p:cNvPr>
          <p:cNvSpPr/>
          <p:nvPr/>
        </p:nvSpPr>
        <p:spPr>
          <a:xfrm>
            <a:off x="4746838" y="8252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6D6C97A-1A84-4040-A48C-0DF3A466151E}"/>
              </a:ext>
            </a:extLst>
          </p:cNvPr>
          <p:cNvSpPr/>
          <p:nvPr/>
        </p:nvSpPr>
        <p:spPr>
          <a:xfrm>
            <a:off x="5074788" y="8252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3B88851-5A84-4203-BBFF-E1D7598072F8}"/>
              </a:ext>
            </a:extLst>
          </p:cNvPr>
          <p:cNvSpPr/>
          <p:nvPr/>
        </p:nvSpPr>
        <p:spPr>
          <a:xfrm>
            <a:off x="5402738" y="8252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9242878-297F-41D5-B149-9BBC82B6EF73}"/>
              </a:ext>
            </a:extLst>
          </p:cNvPr>
          <p:cNvSpPr/>
          <p:nvPr/>
        </p:nvSpPr>
        <p:spPr>
          <a:xfrm>
            <a:off x="4418888" y="11532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6E7C944-97B9-42FC-9184-522C05B9F3D5}"/>
              </a:ext>
            </a:extLst>
          </p:cNvPr>
          <p:cNvSpPr/>
          <p:nvPr/>
        </p:nvSpPr>
        <p:spPr>
          <a:xfrm>
            <a:off x="4746838" y="11532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4DBC81D-2B92-4FF3-8FAC-FEA25887C0C5}"/>
              </a:ext>
            </a:extLst>
          </p:cNvPr>
          <p:cNvSpPr/>
          <p:nvPr/>
        </p:nvSpPr>
        <p:spPr>
          <a:xfrm>
            <a:off x="5074788" y="11532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81B339-9884-45B1-AD00-F224A79045DC}"/>
              </a:ext>
            </a:extLst>
          </p:cNvPr>
          <p:cNvSpPr/>
          <p:nvPr/>
        </p:nvSpPr>
        <p:spPr>
          <a:xfrm>
            <a:off x="5402738" y="11532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741766-5230-4312-B99D-A3FD94DA1488}"/>
              </a:ext>
            </a:extLst>
          </p:cNvPr>
          <p:cNvSpPr/>
          <p:nvPr/>
        </p:nvSpPr>
        <p:spPr>
          <a:xfrm>
            <a:off x="4418888" y="14811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4C6A130-E329-45B5-B120-F384E61CDCD4}"/>
              </a:ext>
            </a:extLst>
          </p:cNvPr>
          <p:cNvSpPr/>
          <p:nvPr/>
        </p:nvSpPr>
        <p:spPr>
          <a:xfrm>
            <a:off x="4746838" y="14811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7AB6EC4-0F43-44A4-A12D-0053A9F9EA51}"/>
              </a:ext>
            </a:extLst>
          </p:cNvPr>
          <p:cNvSpPr/>
          <p:nvPr/>
        </p:nvSpPr>
        <p:spPr>
          <a:xfrm>
            <a:off x="5074788" y="14811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C37A95-E01B-4275-AB2A-B98DB41AD9CD}"/>
              </a:ext>
            </a:extLst>
          </p:cNvPr>
          <p:cNvSpPr/>
          <p:nvPr/>
        </p:nvSpPr>
        <p:spPr>
          <a:xfrm>
            <a:off x="5402738" y="148117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930385D-C3D8-4B7B-82A5-0CCE392679D9}"/>
              </a:ext>
            </a:extLst>
          </p:cNvPr>
          <p:cNvSpPr/>
          <p:nvPr/>
        </p:nvSpPr>
        <p:spPr>
          <a:xfrm>
            <a:off x="4418888" y="18091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66CEAA-CD38-40BA-901E-9EC78CDA3899}"/>
              </a:ext>
            </a:extLst>
          </p:cNvPr>
          <p:cNvSpPr/>
          <p:nvPr/>
        </p:nvSpPr>
        <p:spPr>
          <a:xfrm>
            <a:off x="4746838" y="18091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D39446-F849-48CE-BB14-8645D5AD80DA}"/>
              </a:ext>
            </a:extLst>
          </p:cNvPr>
          <p:cNvSpPr/>
          <p:nvPr/>
        </p:nvSpPr>
        <p:spPr>
          <a:xfrm>
            <a:off x="5074788" y="18091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8A05B44-291C-4C83-9A78-323B942F59CA}"/>
              </a:ext>
            </a:extLst>
          </p:cNvPr>
          <p:cNvSpPr/>
          <p:nvPr/>
        </p:nvSpPr>
        <p:spPr>
          <a:xfrm>
            <a:off x="5402738" y="1809127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F86814C-EE97-4DFD-A2C6-66D042913445}"/>
              </a:ext>
            </a:extLst>
          </p:cNvPr>
          <p:cNvSpPr/>
          <p:nvPr/>
        </p:nvSpPr>
        <p:spPr>
          <a:xfrm>
            <a:off x="4418888" y="825278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401F53-0045-4401-BFDF-B384BF9B9ECA}"/>
              </a:ext>
            </a:extLst>
          </p:cNvPr>
          <p:cNvSpPr/>
          <p:nvPr/>
        </p:nvSpPr>
        <p:spPr>
          <a:xfrm>
            <a:off x="5920853" y="8303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1E2148E-3583-427B-8FDB-CFC406B8107B}"/>
              </a:ext>
            </a:extLst>
          </p:cNvPr>
          <p:cNvSpPr/>
          <p:nvPr/>
        </p:nvSpPr>
        <p:spPr>
          <a:xfrm>
            <a:off x="6248803" y="8303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669456E-CE06-49E2-B884-287570448BC7}"/>
              </a:ext>
            </a:extLst>
          </p:cNvPr>
          <p:cNvSpPr/>
          <p:nvPr/>
        </p:nvSpPr>
        <p:spPr>
          <a:xfrm>
            <a:off x="6576753" y="8303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B6B23ED-6D8B-4232-B8DF-80135B38D2CF}"/>
              </a:ext>
            </a:extLst>
          </p:cNvPr>
          <p:cNvSpPr/>
          <p:nvPr/>
        </p:nvSpPr>
        <p:spPr>
          <a:xfrm>
            <a:off x="6904703" y="8303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981B3CC-0678-4074-807C-130ABA6F815F}"/>
              </a:ext>
            </a:extLst>
          </p:cNvPr>
          <p:cNvSpPr/>
          <p:nvPr/>
        </p:nvSpPr>
        <p:spPr>
          <a:xfrm>
            <a:off x="5920853" y="11582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7B48238-247F-4AEA-B75C-ADD145F1CA61}"/>
              </a:ext>
            </a:extLst>
          </p:cNvPr>
          <p:cNvSpPr/>
          <p:nvPr/>
        </p:nvSpPr>
        <p:spPr>
          <a:xfrm>
            <a:off x="6248803" y="11582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1B84DCD-392A-4473-B5A4-77DE3E36BAEB}"/>
              </a:ext>
            </a:extLst>
          </p:cNvPr>
          <p:cNvSpPr/>
          <p:nvPr/>
        </p:nvSpPr>
        <p:spPr>
          <a:xfrm>
            <a:off x="6576753" y="11582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EFD518F-2B42-46DF-A2F6-40AA618C6211}"/>
              </a:ext>
            </a:extLst>
          </p:cNvPr>
          <p:cNvSpPr/>
          <p:nvPr/>
        </p:nvSpPr>
        <p:spPr>
          <a:xfrm>
            <a:off x="6904703" y="11582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25A07F1-5839-44BB-9177-98EA11BB41B8}"/>
              </a:ext>
            </a:extLst>
          </p:cNvPr>
          <p:cNvSpPr/>
          <p:nvPr/>
        </p:nvSpPr>
        <p:spPr>
          <a:xfrm>
            <a:off x="5920853" y="14862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EBDC29F-8848-4414-87E2-50AD0BC66A1B}"/>
              </a:ext>
            </a:extLst>
          </p:cNvPr>
          <p:cNvSpPr/>
          <p:nvPr/>
        </p:nvSpPr>
        <p:spPr>
          <a:xfrm>
            <a:off x="6248803" y="14862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06B464E-9CD5-4F1D-A2A4-CA474245D0F1}"/>
              </a:ext>
            </a:extLst>
          </p:cNvPr>
          <p:cNvSpPr/>
          <p:nvPr/>
        </p:nvSpPr>
        <p:spPr>
          <a:xfrm>
            <a:off x="6576753" y="14862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72F3AA1-B43E-4648-8788-8024F4779322}"/>
              </a:ext>
            </a:extLst>
          </p:cNvPr>
          <p:cNvSpPr/>
          <p:nvPr/>
        </p:nvSpPr>
        <p:spPr>
          <a:xfrm>
            <a:off x="6904703" y="148624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2DF9692-EB66-4B6E-817A-B3A2B3A73DB5}"/>
              </a:ext>
            </a:extLst>
          </p:cNvPr>
          <p:cNvSpPr/>
          <p:nvPr/>
        </p:nvSpPr>
        <p:spPr>
          <a:xfrm>
            <a:off x="5920853" y="18141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7EE39CB-AA29-4794-A30C-42B1BEB7C191}"/>
              </a:ext>
            </a:extLst>
          </p:cNvPr>
          <p:cNvSpPr/>
          <p:nvPr/>
        </p:nvSpPr>
        <p:spPr>
          <a:xfrm>
            <a:off x="6248803" y="18141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F783039-87EF-411C-A178-FF920023BB75}"/>
              </a:ext>
            </a:extLst>
          </p:cNvPr>
          <p:cNvSpPr/>
          <p:nvPr/>
        </p:nvSpPr>
        <p:spPr>
          <a:xfrm>
            <a:off x="6576753" y="18141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D683CFA-FA32-48E6-923E-876FCDF4CA67}"/>
              </a:ext>
            </a:extLst>
          </p:cNvPr>
          <p:cNvSpPr/>
          <p:nvPr/>
        </p:nvSpPr>
        <p:spPr>
          <a:xfrm>
            <a:off x="6904703" y="1814199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41E611E-C1BA-445C-983C-B4CF1937B27B}"/>
              </a:ext>
            </a:extLst>
          </p:cNvPr>
          <p:cNvSpPr/>
          <p:nvPr/>
        </p:nvSpPr>
        <p:spPr>
          <a:xfrm>
            <a:off x="5920853" y="830350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81BC9-E980-47AC-A953-C3EEE69C5508}"/>
              </a:ext>
            </a:extLst>
          </p:cNvPr>
          <p:cNvSpPr txBox="1"/>
          <p:nvPr/>
        </p:nvSpPr>
        <p:spPr>
          <a:xfrm>
            <a:off x="3833833" y="7789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CEEBAF6-2CD4-45D7-B30D-7AA183371989}"/>
              </a:ext>
            </a:extLst>
          </p:cNvPr>
          <p:cNvSpPr txBox="1"/>
          <p:nvPr/>
        </p:nvSpPr>
        <p:spPr>
          <a:xfrm>
            <a:off x="2008970" y="2832614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798FF7F-0A29-4172-A9AF-B5DC3A73E98B}"/>
              </a:ext>
            </a:extLst>
          </p:cNvPr>
          <p:cNvSpPr txBox="1"/>
          <p:nvPr/>
        </p:nvSpPr>
        <p:spPr>
          <a:xfrm>
            <a:off x="1805199" y="576368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3A062AA-9F3B-4B87-9390-069DE190E82D}"/>
              </a:ext>
            </a:extLst>
          </p:cNvPr>
          <p:cNvSpPr/>
          <p:nvPr/>
        </p:nvSpPr>
        <p:spPr>
          <a:xfrm>
            <a:off x="902846" y="318341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FF3F84E-1F43-43FD-BC15-8F15CAC3E42A}"/>
              </a:ext>
            </a:extLst>
          </p:cNvPr>
          <p:cNvSpPr/>
          <p:nvPr/>
        </p:nvSpPr>
        <p:spPr>
          <a:xfrm>
            <a:off x="1195800" y="318341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30E4A95-C34E-4AC2-B81A-37C581834B74}"/>
              </a:ext>
            </a:extLst>
          </p:cNvPr>
          <p:cNvSpPr/>
          <p:nvPr/>
        </p:nvSpPr>
        <p:spPr>
          <a:xfrm>
            <a:off x="1488753" y="318341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87CFE01-A312-4429-AA30-8709436380B3}"/>
              </a:ext>
            </a:extLst>
          </p:cNvPr>
          <p:cNvSpPr/>
          <p:nvPr/>
        </p:nvSpPr>
        <p:spPr>
          <a:xfrm>
            <a:off x="1781707" y="3183414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D6662FE-3D71-4A92-8968-83C6BE452F93}"/>
              </a:ext>
            </a:extLst>
          </p:cNvPr>
          <p:cNvSpPr/>
          <p:nvPr/>
        </p:nvSpPr>
        <p:spPr>
          <a:xfrm>
            <a:off x="902846" y="347111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F0795DF-871E-4D23-8B40-5D62A6CC956C}"/>
              </a:ext>
            </a:extLst>
          </p:cNvPr>
          <p:cNvSpPr/>
          <p:nvPr/>
        </p:nvSpPr>
        <p:spPr>
          <a:xfrm>
            <a:off x="1195800" y="347111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2D912FC-8DBE-4959-A0DE-D3499DBADB05}"/>
              </a:ext>
            </a:extLst>
          </p:cNvPr>
          <p:cNvSpPr/>
          <p:nvPr/>
        </p:nvSpPr>
        <p:spPr>
          <a:xfrm>
            <a:off x="1488753" y="347111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E88F880-5DFD-41F0-9B45-542BCDA96665}"/>
              </a:ext>
            </a:extLst>
          </p:cNvPr>
          <p:cNvSpPr/>
          <p:nvPr/>
        </p:nvSpPr>
        <p:spPr>
          <a:xfrm>
            <a:off x="1781707" y="347111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2E7EF2F-EBAE-4265-986C-2A26B8333EB9}"/>
              </a:ext>
            </a:extLst>
          </p:cNvPr>
          <p:cNvSpPr/>
          <p:nvPr/>
        </p:nvSpPr>
        <p:spPr>
          <a:xfrm>
            <a:off x="902846" y="375881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0A957F4-C7DD-4E51-86BF-F7C155C97884}"/>
              </a:ext>
            </a:extLst>
          </p:cNvPr>
          <p:cNvSpPr/>
          <p:nvPr/>
        </p:nvSpPr>
        <p:spPr>
          <a:xfrm>
            <a:off x="1195800" y="375881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4654F6E-0FF0-40D7-8F3A-1C0046DF6A03}"/>
              </a:ext>
            </a:extLst>
          </p:cNvPr>
          <p:cNvSpPr/>
          <p:nvPr/>
        </p:nvSpPr>
        <p:spPr>
          <a:xfrm>
            <a:off x="1488753" y="375881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9E628B3-4C15-4CB6-992C-7121A218A93A}"/>
              </a:ext>
            </a:extLst>
          </p:cNvPr>
          <p:cNvSpPr/>
          <p:nvPr/>
        </p:nvSpPr>
        <p:spPr>
          <a:xfrm>
            <a:off x="1781707" y="375881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24AEF61-67B1-4FBC-9B86-E70F2F49EA33}"/>
              </a:ext>
            </a:extLst>
          </p:cNvPr>
          <p:cNvSpPr/>
          <p:nvPr/>
        </p:nvSpPr>
        <p:spPr>
          <a:xfrm>
            <a:off x="902846" y="404651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9037145-477D-4F29-84C8-480C5A7D1AF7}"/>
              </a:ext>
            </a:extLst>
          </p:cNvPr>
          <p:cNvSpPr/>
          <p:nvPr/>
        </p:nvSpPr>
        <p:spPr>
          <a:xfrm>
            <a:off x="1195800" y="404651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96E3D8F-C1DD-49E6-BEE7-6129CD2FFA42}"/>
              </a:ext>
            </a:extLst>
          </p:cNvPr>
          <p:cNvSpPr/>
          <p:nvPr/>
        </p:nvSpPr>
        <p:spPr>
          <a:xfrm>
            <a:off x="1488753" y="404651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AF7CD82-BC42-4C38-8D7C-7CCBDB0DD722}"/>
              </a:ext>
            </a:extLst>
          </p:cNvPr>
          <p:cNvSpPr/>
          <p:nvPr/>
        </p:nvSpPr>
        <p:spPr>
          <a:xfrm>
            <a:off x="1781707" y="404651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04E51ED-2214-4BF8-97A6-3074A1D90B11}"/>
              </a:ext>
            </a:extLst>
          </p:cNvPr>
          <p:cNvSpPr/>
          <p:nvPr/>
        </p:nvSpPr>
        <p:spPr>
          <a:xfrm>
            <a:off x="902846" y="433422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C7BEFE-4CFA-46B9-830E-4975D13C1CE7}"/>
              </a:ext>
            </a:extLst>
          </p:cNvPr>
          <p:cNvSpPr/>
          <p:nvPr/>
        </p:nvSpPr>
        <p:spPr>
          <a:xfrm>
            <a:off x="1195800" y="433422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B55536B-BD01-4C4D-B1CB-1943A98D8695}"/>
              </a:ext>
            </a:extLst>
          </p:cNvPr>
          <p:cNvSpPr/>
          <p:nvPr/>
        </p:nvSpPr>
        <p:spPr>
          <a:xfrm>
            <a:off x="1488753" y="433422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FE2B5E7-53A2-4C05-83ED-9F87E0E2DD26}"/>
              </a:ext>
            </a:extLst>
          </p:cNvPr>
          <p:cNvSpPr/>
          <p:nvPr/>
        </p:nvSpPr>
        <p:spPr>
          <a:xfrm>
            <a:off x="1781707" y="4334221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BB25D75-4082-4301-8323-6A91539B3DA5}"/>
              </a:ext>
            </a:extLst>
          </p:cNvPr>
          <p:cNvSpPr/>
          <p:nvPr/>
        </p:nvSpPr>
        <p:spPr>
          <a:xfrm>
            <a:off x="902846" y="462192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41A52A6-436A-4468-A66B-0E4EAAD97C6C}"/>
              </a:ext>
            </a:extLst>
          </p:cNvPr>
          <p:cNvSpPr/>
          <p:nvPr/>
        </p:nvSpPr>
        <p:spPr>
          <a:xfrm>
            <a:off x="1195800" y="462192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46ED2C3-ED3C-4C1C-B120-0C0A1481DF55}"/>
              </a:ext>
            </a:extLst>
          </p:cNvPr>
          <p:cNvSpPr/>
          <p:nvPr/>
        </p:nvSpPr>
        <p:spPr>
          <a:xfrm>
            <a:off x="1488753" y="462192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8283DD1-6A5D-44FF-A604-9A299DF5624A}"/>
              </a:ext>
            </a:extLst>
          </p:cNvPr>
          <p:cNvSpPr/>
          <p:nvPr/>
        </p:nvSpPr>
        <p:spPr>
          <a:xfrm>
            <a:off x="1781707" y="462192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E45694A-F8FB-4CD4-933A-B30D0FCF1852}"/>
              </a:ext>
            </a:extLst>
          </p:cNvPr>
          <p:cNvSpPr/>
          <p:nvPr/>
        </p:nvSpPr>
        <p:spPr>
          <a:xfrm>
            <a:off x="902846" y="490962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F200BC4-CE68-4CFC-B703-B27FE2EB7386}"/>
              </a:ext>
            </a:extLst>
          </p:cNvPr>
          <p:cNvSpPr/>
          <p:nvPr/>
        </p:nvSpPr>
        <p:spPr>
          <a:xfrm>
            <a:off x="1195800" y="490962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B1B8157-33D4-4E6E-8493-E6E47905BF4F}"/>
              </a:ext>
            </a:extLst>
          </p:cNvPr>
          <p:cNvSpPr/>
          <p:nvPr/>
        </p:nvSpPr>
        <p:spPr>
          <a:xfrm>
            <a:off x="1488753" y="490962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D6AD2C-1CE4-4B18-B9D8-F467D8A75E41}"/>
              </a:ext>
            </a:extLst>
          </p:cNvPr>
          <p:cNvSpPr/>
          <p:nvPr/>
        </p:nvSpPr>
        <p:spPr>
          <a:xfrm>
            <a:off x="1781707" y="490962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61D1003-E97D-4D93-A44D-681AB1E2D800}"/>
              </a:ext>
            </a:extLst>
          </p:cNvPr>
          <p:cNvSpPr/>
          <p:nvPr/>
        </p:nvSpPr>
        <p:spPr>
          <a:xfrm>
            <a:off x="902846" y="519732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87D806F-2CF9-4122-8706-DBECE95093B3}"/>
              </a:ext>
            </a:extLst>
          </p:cNvPr>
          <p:cNvSpPr/>
          <p:nvPr/>
        </p:nvSpPr>
        <p:spPr>
          <a:xfrm>
            <a:off x="1195800" y="519732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6DA633-C2BA-43DE-9D12-3EFACD704A29}"/>
              </a:ext>
            </a:extLst>
          </p:cNvPr>
          <p:cNvSpPr/>
          <p:nvPr/>
        </p:nvSpPr>
        <p:spPr>
          <a:xfrm>
            <a:off x="1488753" y="519732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C43AA4D-BE93-4446-AF52-ED1A94A3000E}"/>
              </a:ext>
            </a:extLst>
          </p:cNvPr>
          <p:cNvSpPr/>
          <p:nvPr/>
        </p:nvSpPr>
        <p:spPr>
          <a:xfrm>
            <a:off x="1781707" y="5197326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B400E8C-072E-454C-9BF2-6A29AA1EC9FF}"/>
              </a:ext>
            </a:extLst>
          </p:cNvPr>
          <p:cNvSpPr/>
          <p:nvPr/>
        </p:nvSpPr>
        <p:spPr>
          <a:xfrm>
            <a:off x="902846" y="548502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734AC1-EEA5-4B33-BF3E-9E80C79851B3}"/>
              </a:ext>
            </a:extLst>
          </p:cNvPr>
          <p:cNvSpPr/>
          <p:nvPr/>
        </p:nvSpPr>
        <p:spPr>
          <a:xfrm>
            <a:off x="1195800" y="548502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4063FA7-FC93-4A18-9BEF-0BDD88056C9F}"/>
              </a:ext>
            </a:extLst>
          </p:cNvPr>
          <p:cNvSpPr/>
          <p:nvPr/>
        </p:nvSpPr>
        <p:spPr>
          <a:xfrm>
            <a:off x="1488753" y="548502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C6022C1-8B44-4F66-9D3D-80CECB7FCA09}"/>
              </a:ext>
            </a:extLst>
          </p:cNvPr>
          <p:cNvSpPr/>
          <p:nvPr/>
        </p:nvSpPr>
        <p:spPr>
          <a:xfrm>
            <a:off x="1781707" y="548502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75FCD59-61FA-4518-A22C-6ED6CD729A65}"/>
              </a:ext>
            </a:extLst>
          </p:cNvPr>
          <p:cNvSpPr/>
          <p:nvPr/>
        </p:nvSpPr>
        <p:spPr>
          <a:xfrm>
            <a:off x="2070774" y="318415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F4502CE-3FAA-45BE-BD31-6E904351AF59}"/>
              </a:ext>
            </a:extLst>
          </p:cNvPr>
          <p:cNvSpPr/>
          <p:nvPr/>
        </p:nvSpPr>
        <p:spPr>
          <a:xfrm>
            <a:off x="2363728" y="318415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A01DCBD-44B8-421D-B2E3-CCF456053499}"/>
              </a:ext>
            </a:extLst>
          </p:cNvPr>
          <p:cNvSpPr/>
          <p:nvPr/>
        </p:nvSpPr>
        <p:spPr>
          <a:xfrm>
            <a:off x="2656681" y="318415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5387362-1D05-48C0-9DC1-69D55AB3A92C}"/>
              </a:ext>
            </a:extLst>
          </p:cNvPr>
          <p:cNvSpPr/>
          <p:nvPr/>
        </p:nvSpPr>
        <p:spPr>
          <a:xfrm>
            <a:off x="2949635" y="3184158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EDB1DE2-98DA-4A94-AE9F-4901B04C10F9}"/>
              </a:ext>
            </a:extLst>
          </p:cNvPr>
          <p:cNvSpPr/>
          <p:nvPr/>
        </p:nvSpPr>
        <p:spPr>
          <a:xfrm>
            <a:off x="2070774" y="347186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2B35536-65AE-4A5A-9E16-6BA33FC7AFD3}"/>
              </a:ext>
            </a:extLst>
          </p:cNvPr>
          <p:cNvSpPr/>
          <p:nvPr/>
        </p:nvSpPr>
        <p:spPr>
          <a:xfrm>
            <a:off x="2363728" y="347186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58F63C0-7D6D-4555-82EB-D1A9C92C12D4}"/>
              </a:ext>
            </a:extLst>
          </p:cNvPr>
          <p:cNvSpPr/>
          <p:nvPr/>
        </p:nvSpPr>
        <p:spPr>
          <a:xfrm>
            <a:off x="2656681" y="347186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70C040B-F429-4E01-BBAE-89822BFA914E}"/>
              </a:ext>
            </a:extLst>
          </p:cNvPr>
          <p:cNvSpPr/>
          <p:nvPr/>
        </p:nvSpPr>
        <p:spPr>
          <a:xfrm>
            <a:off x="2949635" y="347186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B8780E0-AFB8-4667-B464-7A9B690CB425}"/>
              </a:ext>
            </a:extLst>
          </p:cNvPr>
          <p:cNvSpPr/>
          <p:nvPr/>
        </p:nvSpPr>
        <p:spPr>
          <a:xfrm>
            <a:off x="2070774" y="375956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D1C0A80-8D69-4E18-93B1-69BF88AC8955}"/>
              </a:ext>
            </a:extLst>
          </p:cNvPr>
          <p:cNvSpPr/>
          <p:nvPr/>
        </p:nvSpPr>
        <p:spPr>
          <a:xfrm>
            <a:off x="2363728" y="375956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AA0900B-00B7-4C4A-8B4B-3826C0B993A6}"/>
              </a:ext>
            </a:extLst>
          </p:cNvPr>
          <p:cNvSpPr/>
          <p:nvPr/>
        </p:nvSpPr>
        <p:spPr>
          <a:xfrm>
            <a:off x="2656681" y="375956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7240F85-7678-4648-8D86-BBD61FA6CEF3}"/>
              </a:ext>
            </a:extLst>
          </p:cNvPr>
          <p:cNvSpPr/>
          <p:nvPr/>
        </p:nvSpPr>
        <p:spPr>
          <a:xfrm>
            <a:off x="2949635" y="375956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2EBF179-3090-489A-A2B3-B06ACC5E13B3}"/>
              </a:ext>
            </a:extLst>
          </p:cNvPr>
          <p:cNvSpPr/>
          <p:nvPr/>
        </p:nvSpPr>
        <p:spPr>
          <a:xfrm>
            <a:off x="2070774" y="404726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213382A-5547-4DAE-8038-29A82F517EFA}"/>
              </a:ext>
            </a:extLst>
          </p:cNvPr>
          <p:cNvSpPr/>
          <p:nvPr/>
        </p:nvSpPr>
        <p:spPr>
          <a:xfrm>
            <a:off x="2363728" y="404726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7F609EC-66F8-4CE6-A465-F19866E3029A}"/>
              </a:ext>
            </a:extLst>
          </p:cNvPr>
          <p:cNvSpPr/>
          <p:nvPr/>
        </p:nvSpPr>
        <p:spPr>
          <a:xfrm>
            <a:off x="2656681" y="404726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9BFC28D-7249-43DF-8A8B-4F52E0247886}"/>
              </a:ext>
            </a:extLst>
          </p:cNvPr>
          <p:cNvSpPr/>
          <p:nvPr/>
        </p:nvSpPr>
        <p:spPr>
          <a:xfrm>
            <a:off x="2949635" y="4047263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5F636B3-72D5-4743-9807-F96C1B50777B}"/>
              </a:ext>
            </a:extLst>
          </p:cNvPr>
          <p:cNvSpPr/>
          <p:nvPr/>
        </p:nvSpPr>
        <p:spPr>
          <a:xfrm>
            <a:off x="2070774" y="433496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6D75324-D221-4B14-85FB-F55C8E9D7BA1}"/>
              </a:ext>
            </a:extLst>
          </p:cNvPr>
          <p:cNvSpPr/>
          <p:nvPr/>
        </p:nvSpPr>
        <p:spPr>
          <a:xfrm>
            <a:off x="2363728" y="433496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7FE5A78-AA2D-4754-B921-B098818DBA32}"/>
              </a:ext>
            </a:extLst>
          </p:cNvPr>
          <p:cNvSpPr/>
          <p:nvPr/>
        </p:nvSpPr>
        <p:spPr>
          <a:xfrm>
            <a:off x="2656681" y="433496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4B7D1E8-CDCA-42DE-9B82-5543FE38D4EA}"/>
              </a:ext>
            </a:extLst>
          </p:cNvPr>
          <p:cNvSpPr/>
          <p:nvPr/>
        </p:nvSpPr>
        <p:spPr>
          <a:xfrm>
            <a:off x="2949635" y="4334965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5B8688F-95C9-4B56-AB62-98A518674DDA}"/>
              </a:ext>
            </a:extLst>
          </p:cNvPr>
          <p:cNvSpPr/>
          <p:nvPr/>
        </p:nvSpPr>
        <p:spPr>
          <a:xfrm>
            <a:off x="2070774" y="46226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743C363-0789-4CFB-9785-1DDAC024CB17}"/>
              </a:ext>
            </a:extLst>
          </p:cNvPr>
          <p:cNvSpPr/>
          <p:nvPr/>
        </p:nvSpPr>
        <p:spPr>
          <a:xfrm>
            <a:off x="2363728" y="46226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FA361A6-0581-4EF3-AD93-06A4114ACC22}"/>
              </a:ext>
            </a:extLst>
          </p:cNvPr>
          <p:cNvSpPr/>
          <p:nvPr/>
        </p:nvSpPr>
        <p:spPr>
          <a:xfrm>
            <a:off x="2656681" y="46226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FFFC0CF-B0D6-499A-927F-2824A103B5B4}"/>
              </a:ext>
            </a:extLst>
          </p:cNvPr>
          <p:cNvSpPr/>
          <p:nvPr/>
        </p:nvSpPr>
        <p:spPr>
          <a:xfrm>
            <a:off x="2949635" y="4622667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9B4B630-F9A0-432F-8122-8ED8D575C558}"/>
              </a:ext>
            </a:extLst>
          </p:cNvPr>
          <p:cNvSpPr/>
          <p:nvPr/>
        </p:nvSpPr>
        <p:spPr>
          <a:xfrm>
            <a:off x="2070774" y="49103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12CC014-6D87-4474-A781-A667905DA4B6}"/>
              </a:ext>
            </a:extLst>
          </p:cNvPr>
          <p:cNvSpPr/>
          <p:nvPr/>
        </p:nvSpPr>
        <p:spPr>
          <a:xfrm>
            <a:off x="2363728" y="49103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CF25BB-D9DE-4486-A825-744E1DD249C1}"/>
              </a:ext>
            </a:extLst>
          </p:cNvPr>
          <p:cNvSpPr/>
          <p:nvPr/>
        </p:nvSpPr>
        <p:spPr>
          <a:xfrm>
            <a:off x="2656681" y="49103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FB33A99-2517-4705-9B9B-41E7725DE859}"/>
              </a:ext>
            </a:extLst>
          </p:cNvPr>
          <p:cNvSpPr/>
          <p:nvPr/>
        </p:nvSpPr>
        <p:spPr>
          <a:xfrm>
            <a:off x="2949635" y="4910369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B9ABA94-FAA7-4839-AFDF-0224C17A525A}"/>
              </a:ext>
            </a:extLst>
          </p:cNvPr>
          <p:cNvSpPr/>
          <p:nvPr/>
        </p:nvSpPr>
        <p:spPr>
          <a:xfrm>
            <a:off x="2070774" y="519807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519DD6A-79F2-4A55-BD2E-6514B7A54E54}"/>
              </a:ext>
            </a:extLst>
          </p:cNvPr>
          <p:cNvSpPr/>
          <p:nvPr/>
        </p:nvSpPr>
        <p:spPr>
          <a:xfrm>
            <a:off x="2363728" y="519807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EC0D34B-A858-40CB-AE2F-ECB2BD5643A0}"/>
              </a:ext>
            </a:extLst>
          </p:cNvPr>
          <p:cNvSpPr/>
          <p:nvPr/>
        </p:nvSpPr>
        <p:spPr>
          <a:xfrm>
            <a:off x="2656681" y="519807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AD113C5-41E9-4E03-84E0-ACA3E6D1EB8B}"/>
              </a:ext>
            </a:extLst>
          </p:cNvPr>
          <p:cNvSpPr/>
          <p:nvPr/>
        </p:nvSpPr>
        <p:spPr>
          <a:xfrm>
            <a:off x="2949635" y="5198070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8D768B4-D5FD-4C3F-87C1-682FEC3BCF79}"/>
              </a:ext>
            </a:extLst>
          </p:cNvPr>
          <p:cNvSpPr/>
          <p:nvPr/>
        </p:nvSpPr>
        <p:spPr>
          <a:xfrm>
            <a:off x="2070774" y="54857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CBAAFAA-3BD5-44DC-90D5-D19B30FD224C}"/>
              </a:ext>
            </a:extLst>
          </p:cNvPr>
          <p:cNvSpPr/>
          <p:nvPr/>
        </p:nvSpPr>
        <p:spPr>
          <a:xfrm>
            <a:off x="2363728" y="54857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C13B8D3-D4F4-496A-BCD3-062DD010F225}"/>
              </a:ext>
            </a:extLst>
          </p:cNvPr>
          <p:cNvSpPr/>
          <p:nvPr/>
        </p:nvSpPr>
        <p:spPr>
          <a:xfrm>
            <a:off x="2656681" y="54857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50F1698-8DAE-4362-A08E-884C8586B784}"/>
              </a:ext>
            </a:extLst>
          </p:cNvPr>
          <p:cNvSpPr/>
          <p:nvPr/>
        </p:nvSpPr>
        <p:spPr>
          <a:xfrm>
            <a:off x="2949635" y="5485772"/>
            <a:ext cx="287702" cy="2877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542AF14-9EB1-40EC-85FA-8828C5D26F2B}"/>
              </a:ext>
            </a:extLst>
          </p:cNvPr>
          <p:cNvSpPr txBox="1"/>
          <p:nvPr/>
        </p:nvSpPr>
        <p:spPr>
          <a:xfrm>
            <a:off x="4640054" y="232885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1C091BA-AD75-413F-B6A4-D4B99D3EA618}"/>
              </a:ext>
            </a:extLst>
          </p:cNvPr>
          <p:cNvSpPr txBox="1"/>
          <p:nvPr/>
        </p:nvSpPr>
        <p:spPr>
          <a:xfrm>
            <a:off x="4655206" y="6133019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E97CC4F-B7CA-42E2-A522-BCF22BDC0F05}"/>
              </a:ext>
            </a:extLst>
          </p:cNvPr>
          <p:cNvSpPr/>
          <p:nvPr/>
        </p:nvSpPr>
        <p:spPr>
          <a:xfrm>
            <a:off x="4582863" y="2680443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970205-16A5-43A4-8828-C725611DDBB6}"/>
              </a:ext>
            </a:extLst>
          </p:cNvPr>
          <p:cNvSpPr/>
          <p:nvPr/>
        </p:nvSpPr>
        <p:spPr>
          <a:xfrm>
            <a:off x="4582863" y="3112564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BF92610-0111-463E-84ED-38914BBC0F55}"/>
              </a:ext>
            </a:extLst>
          </p:cNvPr>
          <p:cNvSpPr/>
          <p:nvPr/>
        </p:nvSpPr>
        <p:spPr>
          <a:xfrm>
            <a:off x="4582863" y="3544685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552C3C5-7BA1-49B2-A77B-C86C7DEACD28}"/>
              </a:ext>
            </a:extLst>
          </p:cNvPr>
          <p:cNvSpPr/>
          <p:nvPr/>
        </p:nvSpPr>
        <p:spPr>
          <a:xfrm>
            <a:off x="4582863" y="3976806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4511105-8088-4DC7-982D-8DB46663874A}"/>
              </a:ext>
            </a:extLst>
          </p:cNvPr>
          <p:cNvSpPr/>
          <p:nvPr/>
        </p:nvSpPr>
        <p:spPr>
          <a:xfrm>
            <a:off x="4618033" y="2738318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2B81FB3-454F-423C-9162-53F69DB151EF}"/>
              </a:ext>
            </a:extLst>
          </p:cNvPr>
          <p:cNvSpPr/>
          <p:nvPr/>
        </p:nvSpPr>
        <p:spPr>
          <a:xfrm>
            <a:off x="4618032" y="3170439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8050626-658C-44DC-BD72-E7C02DE2BCFA}"/>
              </a:ext>
            </a:extLst>
          </p:cNvPr>
          <p:cNvSpPr/>
          <p:nvPr/>
        </p:nvSpPr>
        <p:spPr>
          <a:xfrm>
            <a:off x="4618031" y="3602560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F5FBE92-574A-4037-B72A-A54279BFB118}"/>
              </a:ext>
            </a:extLst>
          </p:cNvPr>
          <p:cNvSpPr/>
          <p:nvPr/>
        </p:nvSpPr>
        <p:spPr>
          <a:xfrm>
            <a:off x="4618031" y="4034681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7C8BB3C-C7C1-4DEB-A024-5DD2824AF2E7}"/>
              </a:ext>
            </a:extLst>
          </p:cNvPr>
          <p:cNvSpPr/>
          <p:nvPr/>
        </p:nvSpPr>
        <p:spPr>
          <a:xfrm>
            <a:off x="4582863" y="4412788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5F1EAAD-5082-41B3-BDD9-E4630610A9F5}"/>
              </a:ext>
            </a:extLst>
          </p:cNvPr>
          <p:cNvSpPr/>
          <p:nvPr/>
        </p:nvSpPr>
        <p:spPr>
          <a:xfrm>
            <a:off x="4582863" y="4844909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F0451C5-3FFB-4F54-A335-4656F25B31FB}"/>
              </a:ext>
            </a:extLst>
          </p:cNvPr>
          <p:cNvSpPr/>
          <p:nvPr/>
        </p:nvSpPr>
        <p:spPr>
          <a:xfrm>
            <a:off x="4582863" y="5277030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D4FE1EB-6804-4201-B690-D99B8000F96D}"/>
              </a:ext>
            </a:extLst>
          </p:cNvPr>
          <p:cNvSpPr/>
          <p:nvPr/>
        </p:nvSpPr>
        <p:spPr>
          <a:xfrm>
            <a:off x="4582863" y="5709151"/>
            <a:ext cx="990510" cy="432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366E82A-F98F-465D-9895-E74E4C2F9DCC}"/>
              </a:ext>
            </a:extLst>
          </p:cNvPr>
          <p:cNvSpPr/>
          <p:nvPr/>
        </p:nvSpPr>
        <p:spPr>
          <a:xfrm>
            <a:off x="4618033" y="4470663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942C80D-BE64-4E37-8F17-1F7C04D1E159}"/>
              </a:ext>
            </a:extLst>
          </p:cNvPr>
          <p:cNvSpPr/>
          <p:nvPr/>
        </p:nvSpPr>
        <p:spPr>
          <a:xfrm>
            <a:off x="4618032" y="4902784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2A55A0E-9DB2-487E-BD21-97AFB1E71AEA}"/>
              </a:ext>
            </a:extLst>
          </p:cNvPr>
          <p:cNvSpPr/>
          <p:nvPr/>
        </p:nvSpPr>
        <p:spPr>
          <a:xfrm>
            <a:off x="4618031" y="5334905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F4C83E4C-88EF-4C19-A7C2-D4CA25207B4B}"/>
              </a:ext>
            </a:extLst>
          </p:cNvPr>
          <p:cNvSpPr/>
          <p:nvPr/>
        </p:nvSpPr>
        <p:spPr>
          <a:xfrm>
            <a:off x="4618031" y="5767026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F32A7A4-F17D-43F6-B69C-909D88768709}"/>
              </a:ext>
            </a:extLst>
          </p:cNvPr>
          <p:cNvSpPr/>
          <p:nvPr/>
        </p:nvSpPr>
        <p:spPr>
          <a:xfrm>
            <a:off x="5068507" y="2738318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AB0BC85-5AA7-48AA-9532-AAC27328E182}"/>
              </a:ext>
            </a:extLst>
          </p:cNvPr>
          <p:cNvSpPr/>
          <p:nvPr/>
        </p:nvSpPr>
        <p:spPr>
          <a:xfrm>
            <a:off x="5068506" y="3170439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1632EB1-8A5A-4C19-B173-3E679D3F14B3}"/>
              </a:ext>
            </a:extLst>
          </p:cNvPr>
          <p:cNvSpPr/>
          <p:nvPr/>
        </p:nvSpPr>
        <p:spPr>
          <a:xfrm>
            <a:off x="5068505" y="3602560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36CE377-9AAE-4BA1-B8F5-E2ECF2552F85}"/>
              </a:ext>
            </a:extLst>
          </p:cNvPr>
          <p:cNvSpPr/>
          <p:nvPr/>
        </p:nvSpPr>
        <p:spPr>
          <a:xfrm>
            <a:off x="5068505" y="4034681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93FC434-7E1A-499D-AA69-4953E821AADE}"/>
              </a:ext>
            </a:extLst>
          </p:cNvPr>
          <p:cNvSpPr/>
          <p:nvPr/>
        </p:nvSpPr>
        <p:spPr>
          <a:xfrm>
            <a:off x="5068507" y="4470663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18026B2-3CCD-4085-8F65-5B371ADB3250}"/>
              </a:ext>
            </a:extLst>
          </p:cNvPr>
          <p:cNvSpPr/>
          <p:nvPr/>
        </p:nvSpPr>
        <p:spPr>
          <a:xfrm>
            <a:off x="5068506" y="4902784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F62F816-1F79-42B6-BC79-2C92AD50A8E0}"/>
              </a:ext>
            </a:extLst>
          </p:cNvPr>
          <p:cNvSpPr/>
          <p:nvPr/>
        </p:nvSpPr>
        <p:spPr>
          <a:xfrm>
            <a:off x="5068505" y="5334905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4B3D42-C14E-40B8-9C4D-2F6DA15FF223}"/>
              </a:ext>
            </a:extLst>
          </p:cNvPr>
          <p:cNvSpPr/>
          <p:nvPr/>
        </p:nvSpPr>
        <p:spPr>
          <a:xfrm>
            <a:off x="5068505" y="5767026"/>
            <a:ext cx="454897" cy="3125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5ED2F8-6DAA-4737-A07B-43F2487FACB7}"/>
              </a:ext>
            </a:extLst>
          </p:cNvPr>
          <p:cNvSpPr txBox="1"/>
          <p:nvPr/>
        </p:nvSpPr>
        <p:spPr>
          <a:xfrm>
            <a:off x="3186350" y="100824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362673" y="864243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 = dout.reshape(-1, FN)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A3E4691-CE43-4B52-8529-BE02FAC522BA}"/>
              </a:ext>
            </a:extLst>
          </p:cNvPr>
          <p:cNvSpPr/>
          <p:nvPr/>
        </p:nvSpPr>
        <p:spPr>
          <a:xfrm>
            <a:off x="5220494" y="1475782"/>
            <a:ext cx="2583294" cy="12983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2D7713A-74BF-4BC5-B25A-5A527FE41650}"/>
              </a:ext>
            </a:extLst>
          </p:cNvPr>
          <p:cNvSpPr/>
          <p:nvPr/>
        </p:nvSpPr>
        <p:spPr>
          <a:xfrm>
            <a:off x="5274286" y="1510574"/>
            <a:ext cx="1248555" cy="12299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58B3F74-2F04-4164-9192-D92D4B462028}"/>
              </a:ext>
            </a:extLst>
          </p:cNvPr>
          <p:cNvSpPr/>
          <p:nvPr/>
        </p:nvSpPr>
        <p:spPr>
          <a:xfrm>
            <a:off x="5319645" y="1561210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BD6468BD-FA4C-41DB-B11E-47FDE27268B1}"/>
              </a:ext>
            </a:extLst>
          </p:cNvPr>
          <p:cNvSpPr/>
          <p:nvPr/>
        </p:nvSpPr>
        <p:spPr>
          <a:xfrm>
            <a:off x="5703787" y="1561210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7D65AF6-4423-45DA-9203-073F0223F6DB}"/>
              </a:ext>
            </a:extLst>
          </p:cNvPr>
          <p:cNvSpPr/>
          <p:nvPr/>
        </p:nvSpPr>
        <p:spPr>
          <a:xfrm>
            <a:off x="6087930" y="1561210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F45EFF-804C-440A-A1CB-561098CA70C1}"/>
              </a:ext>
            </a:extLst>
          </p:cNvPr>
          <p:cNvSpPr/>
          <p:nvPr/>
        </p:nvSpPr>
        <p:spPr>
          <a:xfrm>
            <a:off x="5319645" y="19396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E4CC8EB-EB82-4B3A-AE28-0C777F3CF42E}"/>
              </a:ext>
            </a:extLst>
          </p:cNvPr>
          <p:cNvSpPr/>
          <p:nvPr/>
        </p:nvSpPr>
        <p:spPr>
          <a:xfrm>
            <a:off x="5703787" y="19396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C7225CE-8926-4888-9A00-7FA861211BC2}"/>
              </a:ext>
            </a:extLst>
          </p:cNvPr>
          <p:cNvSpPr/>
          <p:nvPr/>
        </p:nvSpPr>
        <p:spPr>
          <a:xfrm>
            <a:off x="6087930" y="19396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2D0571D-5C6D-4607-A6A4-D1FE39563243}"/>
              </a:ext>
            </a:extLst>
          </p:cNvPr>
          <p:cNvSpPr/>
          <p:nvPr/>
        </p:nvSpPr>
        <p:spPr>
          <a:xfrm>
            <a:off x="5319645" y="2318017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50078B3-E6A7-4ACF-8FF1-49DD852DD552}"/>
              </a:ext>
            </a:extLst>
          </p:cNvPr>
          <p:cNvSpPr/>
          <p:nvPr/>
        </p:nvSpPr>
        <p:spPr>
          <a:xfrm>
            <a:off x="5703787" y="2318017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C9531AF-EFA4-4480-9FE2-450BB5EFC656}"/>
              </a:ext>
            </a:extLst>
          </p:cNvPr>
          <p:cNvSpPr/>
          <p:nvPr/>
        </p:nvSpPr>
        <p:spPr>
          <a:xfrm>
            <a:off x="6087930" y="2318017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8FF1235-3798-4F76-BC11-B84544168C34}"/>
              </a:ext>
            </a:extLst>
          </p:cNvPr>
          <p:cNvSpPr/>
          <p:nvPr/>
        </p:nvSpPr>
        <p:spPr>
          <a:xfrm>
            <a:off x="6517430" y="1510574"/>
            <a:ext cx="1248555" cy="12299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79E3104-63FD-4087-AAE7-E6AC0501378C}"/>
              </a:ext>
            </a:extLst>
          </p:cNvPr>
          <p:cNvSpPr/>
          <p:nvPr/>
        </p:nvSpPr>
        <p:spPr>
          <a:xfrm>
            <a:off x="6562789" y="1561210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28E2D2B-8F25-42A3-B074-351AD5C15D08}"/>
              </a:ext>
            </a:extLst>
          </p:cNvPr>
          <p:cNvSpPr/>
          <p:nvPr/>
        </p:nvSpPr>
        <p:spPr>
          <a:xfrm>
            <a:off x="6946931" y="1561210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1507C0A-1ECF-4891-A372-F596AF722893}"/>
              </a:ext>
            </a:extLst>
          </p:cNvPr>
          <p:cNvSpPr/>
          <p:nvPr/>
        </p:nvSpPr>
        <p:spPr>
          <a:xfrm>
            <a:off x="7331074" y="1561210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001669E-F5BA-4B1E-9074-ADE9947471D6}"/>
              </a:ext>
            </a:extLst>
          </p:cNvPr>
          <p:cNvSpPr/>
          <p:nvPr/>
        </p:nvSpPr>
        <p:spPr>
          <a:xfrm>
            <a:off x="6562789" y="19396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7C6656F-F648-408B-875C-7A5901DB6862}"/>
              </a:ext>
            </a:extLst>
          </p:cNvPr>
          <p:cNvSpPr/>
          <p:nvPr/>
        </p:nvSpPr>
        <p:spPr>
          <a:xfrm>
            <a:off x="6946931" y="19396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020238CC-66DA-4450-B37A-77781EEAE83A}"/>
              </a:ext>
            </a:extLst>
          </p:cNvPr>
          <p:cNvSpPr/>
          <p:nvPr/>
        </p:nvSpPr>
        <p:spPr>
          <a:xfrm>
            <a:off x="7331074" y="1939613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0E39C5B-4DE9-41C2-9373-38E232F6BA96}"/>
              </a:ext>
            </a:extLst>
          </p:cNvPr>
          <p:cNvSpPr/>
          <p:nvPr/>
        </p:nvSpPr>
        <p:spPr>
          <a:xfrm>
            <a:off x="6562789" y="2318017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9B5FD89-B7A5-4A4C-92E6-BB6E748BAC12}"/>
              </a:ext>
            </a:extLst>
          </p:cNvPr>
          <p:cNvSpPr/>
          <p:nvPr/>
        </p:nvSpPr>
        <p:spPr>
          <a:xfrm>
            <a:off x="6946931" y="2318017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E1151D9-3E30-49E7-8762-2ECEF948704E}"/>
              </a:ext>
            </a:extLst>
          </p:cNvPr>
          <p:cNvSpPr/>
          <p:nvPr/>
        </p:nvSpPr>
        <p:spPr>
          <a:xfrm>
            <a:off x="7331074" y="2318017"/>
            <a:ext cx="384142" cy="378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E7C2FCCD-21AF-43CD-8449-522C0B6EA92E}"/>
              </a:ext>
            </a:extLst>
          </p:cNvPr>
          <p:cNvSpPr txBox="1"/>
          <p:nvPr/>
        </p:nvSpPr>
        <p:spPr>
          <a:xfrm>
            <a:off x="6133421" y="7280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53539A3-E6DE-432E-BEEB-765B1234BDAA}"/>
              </a:ext>
            </a:extLst>
          </p:cNvPr>
          <p:cNvSpPr txBox="1"/>
          <p:nvPr/>
        </p:nvSpPr>
        <p:spPr>
          <a:xfrm>
            <a:off x="5860640" y="101825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화살표: 아래쪽 252">
            <a:extLst>
              <a:ext uri="{FF2B5EF4-FFF2-40B4-BE49-F238E27FC236}">
                <a16:creationId xmlns:a16="http://schemas.microsoft.com/office/drawing/2014/main" id="{C9413522-E468-46C3-A605-DF7665A0421D}"/>
              </a:ext>
            </a:extLst>
          </p:cNvPr>
          <p:cNvSpPr/>
          <p:nvPr/>
        </p:nvSpPr>
        <p:spPr>
          <a:xfrm>
            <a:off x="5662501" y="4078929"/>
            <a:ext cx="367779" cy="281953"/>
          </a:xfrm>
          <a:prstGeom prst="down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770F6E7-E9FB-402B-918A-B74EB766A6D5}"/>
              </a:ext>
            </a:extLst>
          </p:cNvPr>
          <p:cNvSpPr/>
          <p:nvPr/>
        </p:nvSpPr>
        <p:spPr>
          <a:xfrm>
            <a:off x="1936528" y="4456440"/>
            <a:ext cx="7886218" cy="7764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EEAEC1B-42A6-4965-9B0B-D75CDF207E59}"/>
              </a:ext>
            </a:extLst>
          </p:cNvPr>
          <p:cNvSpPr/>
          <p:nvPr/>
        </p:nvSpPr>
        <p:spPr>
          <a:xfrm>
            <a:off x="1987676" y="4515047"/>
            <a:ext cx="2600240" cy="6665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085C6FB-704C-449E-ABBC-401C1BFEEEB9}"/>
              </a:ext>
            </a:extLst>
          </p:cNvPr>
          <p:cNvSpPr/>
          <p:nvPr/>
        </p:nvSpPr>
        <p:spPr>
          <a:xfrm>
            <a:off x="4584802" y="4515047"/>
            <a:ext cx="2600240" cy="6665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303AEA52-8062-4DBA-A85B-BA2B523BBA87}"/>
              </a:ext>
            </a:extLst>
          </p:cNvPr>
          <p:cNvSpPr/>
          <p:nvPr/>
        </p:nvSpPr>
        <p:spPr>
          <a:xfrm>
            <a:off x="7181927" y="4515047"/>
            <a:ext cx="2600240" cy="6665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AA8340C-9027-42FC-A4A6-EA31D62D3B03}"/>
              </a:ext>
            </a:extLst>
          </p:cNvPr>
          <p:cNvSpPr/>
          <p:nvPr/>
        </p:nvSpPr>
        <p:spPr>
          <a:xfrm>
            <a:off x="2047064" y="457153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18F27B-8BD8-4731-9E90-D018F163AD44}"/>
              </a:ext>
            </a:extLst>
          </p:cNvPr>
          <p:cNvSpPr/>
          <p:nvPr/>
        </p:nvSpPr>
        <p:spPr>
          <a:xfrm>
            <a:off x="2877223" y="457153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E0996AE7-B6CB-49FD-96C9-87952B9188BF}"/>
              </a:ext>
            </a:extLst>
          </p:cNvPr>
          <p:cNvSpPr/>
          <p:nvPr/>
        </p:nvSpPr>
        <p:spPr>
          <a:xfrm>
            <a:off x="3707381" y="457153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BA3B091-DD1F-4ECE-A062-61E5893DCD30}"/>
              </a:ext>
            </a:extLst>
          </p:cNvPr>
          <p:cNvSpPr/>
          <p:nvPr/>
        </p:nvSpPr>
        <p:spPr>
          <a:xfrm>
            <a:off x="2092572" y="462003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FD8BF376-8B36-4029-9009-541EE00273CD}"/>
              </a:ext>
            </a:extLst>
          </p:cNvPr>
          <p:cNvSpPr/>
          <p:nvPr/>
        </p:nvSpPr>
        <p:spPr>
          <a:xfrm>
            <a:off x="2452743" y="462003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03FB59E-756B-49F8-828E-19873A3643FC}"/>
              </a:ext>
            </a:extLst>
          </p:cNvPr>
          <p:cNvSpPr/>
          <p:nvPr/>
        </p:nvSpPr>
        <p:spPr>
          <a:xfrm>
            <a:off x="2918603" y="462003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71B8C6E-7790-46F5-8487-F176C4D36A4B}"/>
              </a:ext>
            </a:extLst>
          </p:cNvPr>
          <p:cNvSpPr/>
          <p:nvPr/>
        </p:nvSpPr>
        <p:spPr>
          <a:xfrm>
            <a:off x="3278774" y="462003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4A26430-EF2D-4C3B-B85B-6065B9F9C344}"/>
              </a:ext>
            </a:extLst>
          </p:cNvPr>
          <p:cNvSpPr/>
          <p:nvPr/>
        </p:nvSpPr>
        <p:spPr>
          <a:xfrm>
            <a:off x="3754264" y="462003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0B755CB-7D02-4755-B22E-F9F95D1E2AEA}"/>
              </a:ext>
            </a:extLst>
          </p:cNvPr>
          <p:cNvSpPr/>
          <p:nvPr/>
        </p:nvSpPr>
        <p:spPr>
          <a:xfrm>
            <a:off x="4114435" y="462003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23BD00C-6D9D-4847-98AE-C28F7D1D3C07}"/>
              </a:ext>
            </a:extLst>
          </p:cNvPr>
          <p:cNvSpPr/>
          <p:nvPr/>
        </p:nvSpPr>
        <p:spPr>
          <a:xfrm>
            <a:off x="4641075" y="457324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49C3C094-5C15-49CD-814F-8EA1CE996510}"/>
              </a:ext>
            </a:extLst>
          </p:cNvPr>
          <p:cNvSpPr/>
          <p:nvPr/>
        </p:nvSpPr>
        <p:spPr>
          <a:xfrm>
            <a:off x="5471234" y="457324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5600F69-1CA3-4A48-A2A7-67CDAB439A54}"/>
              </a:ext>
            </a:extLst>
          </p:cNvPr>
          <p:cNvSpPr/>
          <p:nvPr/>
        </p:nvSpPr>
        <p:spPr>
          <a:xfrm>
            <a:off x="6301392" y="4573248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46D69DA-3D0D-40A5-BC6F-D2C74C7972C8}"/>
              </a:ext>
            </a:extLst>
          </p:cNvPr>
          <p:cNvSpPr/>
          <p:nvPr/>
        </p:nvSpPr>
        <p:spPr>
          <a:xfrm>
            <a:off x="4686583" y="462174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7DDF58E-6A82-4984-9F0A-FD200A181F31}"/>
              </a:ext>
            </a:extLst>
          </p:cNvPr>
          <p:cNvSpPr/>
          <p:nvPr/>
        </p:nvSpPr>
        <p:spPr>
          <a:xfrm>
            <a:off x="5046754" y="462174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68B3693-A63C-44BF-8503-813D91C03D03}"/>
              </a:ext>
            </a:extLst>
          </p:cNvPr>
          <p:cNvSpPr/>
          <p:nvPr/>
        </p:nvSpPr>
        <p:spPr>
          <a:xfrm>
            <a:off x="5512614" y="462174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527568CD-2093-45F8-A4B1-339241BCC71D}"/>
              </a:ext>
            </a:extLst>
          </p:cNvPr>
          <p:cNvSpPr/>
          <p:nvPr/>
        </p:nvSpPr>
        <p:spPr>
          <a:xfrm>
            <a:off x="5872785" y="462174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3D54ADAA-5C6D-47C5-99B8-3EB42CA4F654}"/>
              </a:ext>
            </a:extLst>
          </p:cNvPr>
          <p:cNvSpPr/>
          <p:nvPr/>
        </p:nvSpPr>
        <p:spPr>
          <a:xfrm>
            <a:off x="6348275" y="462174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E9BF378-D6FB-45F4-B524-AD5EBED92F4C}"/>
              </a:ext>
            </a:extLst>
          </p:cNvPr>
          <p:cNvSpPr/>
          <p:nvPr/>
        </p:nvSpPr>
        <p:spPr>
          <a:xfrm>
            <a:off x="6708446" y="4621741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B42C750-AFCA-4A5D-8051-19F6D6B5984F}"/>
              </a:ext>
            </a:extLst>
          </p:cNvPr>
          <p:cNvSpPr/>
          <p:nvPr/>
        </p:nvSpPr>
        <p:spPr>
          <a:xfrm>
            <a:off x="7237868" y="4561072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C380735-0B96-4137-B46F-492B97BC4261}"/>
              </a:ext>
            </a:extLst>
          </p:cNvPr>
          <p:cNvSpPr/>
          <p:nvPr/>
        </p:nvSpPr>
        <p:spPr>
          <a:xfrm>
            <a:off x="8068027" y="4561072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E16EB7-E82A-4FBC-A7B2-5B18EBB047BB}"/>
              </a:ext>
            </a:extLst>
          </p:cNvPr>
          <p:cNvSpPr/>
          <p:nvPr/>
        </p:nvSpPr>
        <p:spPr>
          <a:xfrm>
            <a:off x="8898185" y="4561072"/>
            <a:ext cx="831155" cy="5637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6FD4AAC-BD5F-4DEC-B2B4-DB955B518C2F}"/>
              </a:ext>
            </a:extLst>
          </p:cNvPr>
          <p:cNvSpPr/>
          <p:nvPr/>
        </p:nvSpPr>
        <p:spPr>
          <a:xfrm>
            <a:off x="7283376" y="4609565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E2117F49-B5DF-4FFB-9D4C-2147F41A3F5F}"/>
              </a:ext>
            </a:extLst>
          </p:cNvPr>
          <p:cNvSpPr/>
          <p:nvPr/>
        </p:nvSpPr>
        <p:spPr>
          <a:xfrm>
            <a:off x="7643547" y="4609565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BB96515-F145-4970-ACEB-B0F520827235}"/>
              </a:ext>
            </a:extLst>
          </p:cNvPr>
          <p:cNvSpPr/>
          <p:nvPr/>
        </p:nvSpPr>
        <p:spPr>
          <a:xfrm>
            <a:off x="8109407" y="4609565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BBF2E113-A6D2-4F8B-95A5-80FBF2F71DEC}"/>
              </a:ext>
            </a:extLst>
          </p:cNvPr>
          <p:cNvSpPr/>
          <p:nvPr/>
        </p:nvSpPr>
        <p:spPr>
          <a:xfrm>
            <a:off x="8469578" y="4609565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B1A38BD-9A10-4ACD-A820-C762F425E397}"/>
              </a:ext>
            </a:extLst>
          </p:cNvPr>
          <p:cNvSpPr/>
          <p:nvPr/>
        </p:nvSpPr>
        <p:spPr>
          <a:xfrm>
            <a:off x="8945068" y="4609565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F162F5B1-2CDA-4730-953B-121C89EFEF70}"/>
              </a:ext>
            </a:extLst>
          </p:cNvPr>
          <p:cNvSpPr/>
          <p:nvPr/>
        </p:nvSpPr>
        <p:spPr>
          <a:xfrm>
            <a:off x="9305239" y="4609565"/>
            <a:ext cx="378215" cy="456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B326CC-77EF-45D8-9B5F-DF77FA8E5516}"/>
              </a:ext>
            </a:extLst>
          </p:cNvPr>
          <p:cNvSpPr/>
          <p:nvPr/>
        </p:nvSpPr>
        <p:spPr>
          <a:xfrm>
            <a:off x="1942436" y="3169514"/>
            <a:ext cx="7886218" cy="7764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FCFC5E2-E3B5-42E5-ADC4-340104D2C5BA}"/>
              </a:ext>
            </a:extLst>
          </p:cNvPr>
          <p:cNvSpPr/>
          <p:nvPr/>
        </p:nvSpPr>
        <p:spPr>
          <a:xfrm>
            <a:off x="1993583" y="3217213"/>
            <a:ext cx="3897246" cy="685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E1CBCE0-4563-401B-B4DA-E1F18989696B}"/>
              </a:ext>
            </a:extLst>
          </p:cNvPr>
          <p:cNvSpPr/>
          <p:nvPr/>
        </p:nvSpPr>
        <p:spPr>
          <a:xfrm>
            <a:off x="5890829" y="3217213"/>
            <a:ext cx="3897246" cy="685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069E0CE-F4D5-47E8-86E9-00654AE3C877}"/>
              </a:ext>
            </a:extLst>
          </p:cNvPr>
          <p:cNvSpPr/>
          <p:nvPr/>
        </p:nvSpPr>
        <p:spPr>
          <a:xfrm>
            <a:off x="2041398" y="3263662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89664A90-E2B7-4384-87FC-FBDDDCDEEA82}"/>
              </a:ext>
            </a:extLst>
          </p:cNvPr>
          <p:cNvSpPr/>
          <p:nvPr/>
        </p:nvSpPr>
        <p:spPr>
          <a:xfrm>
            <a:off x="3309729" y="3263662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4C0932A1-61A8-4549-8980-F4A3B685010D}"/>
              </a:ext>
            </a:extLst>
          </p:cNvPr>
          <p:cNvSpPr/>
          <p:nvPr/>
        </p:nvSpPr>
        <p:spPr>
          <a:xfrm>
            <a:off x="4578060" y="3263662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78928AE-BD13-4F34-85F7-1ABA523A4D66}"/>
              </a:ext>
            </a:extLst>
          </p:cNvPr>
          <p:cNvSpPr/>
          <p:nvPr/>
        </p:nvSpPr>
        <p:spPr>
          <a:xfrm>
            <a:off x="2080553" y="331011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E6939198-FFDA-4E16-B9DB-8CB6AABC3AB1}"/>
              </a:ext>
            </a:extLst>
          </p:cNvPr>
          <p:cNvSpPr/>
          <p:nvPr/>
        </p:nvSpPr>
        <p:spPr>
          <a:xfrm>
            <a:off x="2474352" y="331011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988E433-76A2-4986-B104-C703BE934E4E}"/>
              </a:ext>
            </a:extLst>
          </p:cNvPr>
          <p:cNvSpPr/>
          <p:nvPr/>
        </p:nvSpPr>
        <p:spPr>
          <a:xfrm>
            <a:off x="2868152" y="331011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DEFEC407-F7A0-439E-A81A-FF82A4F1D6A7}"/>
              </a:ext>
            </a:extLst>
          </p:cNvPr>
          <p:cNvSpPr/>
          <p:nvPr/>
        </p:nvSpPr>
        <p:spPr>
          <a:xfrm>
            <a:off x="3358580" y="3311825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F8EC295-97FD-42C3-A70A-35E1E6A83610}"/>
              </a:ext>
            </a:extLst>
          </p:cNvPr>
          <p:cNvSpPr/>
          <p:nvPr/>
        </p:nvSpPr>
        <p:spPr>
          <a:xfrm>
            <a:off x="3752379" y="3311825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933428B9-F2D7-457E-B4C6-E6642441CFB8}"/>
              </a:ext>
            </a:extLst>
          </p:cNvPr>
          <p:cNvSpPr/>
          <p:nvPr/>
        </p:nvSpPr>
        <p:spPr>
          <a:xfrm>
            <a:off x="4146179" y="3311825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853CF19-F4FD-4356-8BB8-4C8AEF5AACBF}"/>
              </a:ext>
            </a:extLst>
          </p:cNvPr>
          <p:cNvSpPr/>
          <p:nvPr/>
        </p:nvSpPr>
        <p:spPr>
          <a:xfrm>
            <a:off x="4619875" y="331011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7BA6A92-C012-4095-859E-FB7D5F47358B}"/>
              </a:ext>
            </a:extLst>
          </p:cNvPr>
          <p:cNvSpPr/>
          <p:nvPr/>
        </p:nvSpPr>
        <p:spPr>
          <a:xfrm>
            <a:off x="5013674" y="331011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39D64386-E08C-43CB-ADC5-3EE3E7E65DAC}"/>
              </a:ext>
            </a:extLst>
          </p:cNvPr>
          <p:cNvSpPr/>
          <p:nvPr/>
        </p:nvSpPr>
        <p:spPr>
          <a:xfrm>
            <a:off x="5407474" y="3310112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93EED9E-6D06-4E2A-8727-982D805C530C}"/>
              </a:ext>
            </a:extLst>
          </p:cNvPr>
          <p:cNvSpPr/>
          <p:nvPr/>
        </p:nvSpPr>
        <p:spPr>
          <a:xfrm>
            <a:off x="5933097" y="3261971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AE12D194-D597-4933-BD23-82B042F3ED68}"/>
              </a:ext>
            </a:extLst>
          </p:cNvPr>
          <p:cNvSpPr/>
          <p:nvPr/>
        </p:nvSpPr>
        <p:spPr>
          <a:xfrm>
            <a:off x="7201428" y="3261971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F0B0EF2-4222-495F-AA2A-BC7202642DE0}"/>
              </a:ext>
            </a:extLst>
          </p:cNvPr>
          <p:cNvSpPr/>
          <p:nvPr/>
        </p:nvSpPr>
        <p:spPr>
          <a:xfrm>
            <a:off x="8469759" y="3261971"/>
            <a:ext cx="1268331" cy="5884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778E4B0C-6165-417B-B845-86721471DCF8}"/>
              </a:ext>
            </a:extLst>
          </p:cNvPr>
          <p:cNvSpPr/>
          <p:nvPr/>
        </p:nvSpPr>
        <p:spPr>
          <a:xfrm>
            <a:off x="5972252" y="330842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8641BA27-3850-4EB3-88A1-739554D63B33}"/>
              </a:ext>
            </a:extLst>
          </p:cNvPr>
          <p:cNvSpPr/>
          <p:nvPr/>
        </p:nvSpPr>
        <p:spPr>
          <a:xfrm>
            <a:off x="6366051" y="330842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A2C13F2A-02D7-41D2-BDA2-824FB4A795EB}"/>
              </a:ext>
            </a:extLst>
          </p:cNvPr>
          <p:cNvSpPr/>
          <p:nvPr/>
        </p:nvSpPr>
        <p:spPr>
          <a:xfrm>
            <a:off x="6759851" y="330842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B107678-E48D-421E-AA24-223FB161918E}"/>
              </a:ext>
            </a:extLst>
          </p:cNvPr>
          <p:cNvSpPr/>
          <p:nvPr/>
        </p:nvSpPr>
        <p:spPr>
          <a:xfrm>
            <a:off x="7250279" y="3310134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44F58760-F651-4C07-820F-291E489F2F24}"/>
              </a:ext>
            </a:extLst>
          </p:cNvPr>
          <p:cNvSpPr/>
          <p:nvPr/>
        </p:nvSpPr>
        <p:spPr>
          <a:xfrm>
            <a:off x="7644078" y="3310134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6F34626-9383-44FA-B483-8C976B3C1A48}"/>
              </a:ext>
            </a:extLst>
          </p:cNvPr>
          <p:cNvSpPr/>
          <p:nvPr/>
        </p:nvSpPr>
        <p:spPr>
          <a:xfrm>
            <a:off x="8037878" y="3310134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F00622A-B05D-4640-809F-5537D7FDA0C5}"/>
              </a:ext>
            </a:extLst>
          </p:cNvPr>
          <p:cNvSpPr/>
          <p:nvPr/>
        </p:nvSpPr>
        <p:spPr>
          <a:xfrm>
            <a:off x="8511574" y="330842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90B2CB96-C959-456B-8148-B4367D0AF798}"/>
              </a:ext>
            </a:extLst>
          </p:cNvPr>
          <p:cNvSpPr/>
          <p:nvPr/>
        </p:nvSpPr>
        <p:spPr>
          <a:xfrm>
            <a:off x="8905373" y="330842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C5EE199-4B00-4322-B883-48CEBFA2B94E}"/>
              </a:ext>
            </a:extLst>
          </p:cNvPr>
          <p:cNvSpPr/>
          <p:nvPr/>
        </p:nvSpPr>
        <p:spPr>
          <a:xfrm>
            <a:off x="9299173" y="3308421"/>
            <a:ext cx="393799" cy="4918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FB8CE-A01D-42B0-8B13-CE4BBF21B938}"/>
              </a:ext>
            </a:extLst>
          </p:cNvPr>
          <p:cNvSpPr txBox="1"/>
          <p:nvPr/>
        </p:nvSpPr>
        <p:spPr>
          <a:xfrm>
            <a:off x="8298514" y="138758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648EA18-09D7-45BD-AEBB-6D2C952C7BEC}"/>
              </a:ext>
            </a:extLst>
          </p:cNvPr>
          <p:cNvSpPr txBox="1"/>
          <p:nvPr/>
        </p:nvSpPr>
        <p:spPr>
          <a:xfrm>
            <a:off x="8298514" y="18929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556D039-0A14-4929-B5EA-476240FE1DE6}"/>
              </a:ext>
            </a:extLst>
          </p:cNvPr>
          <p:cNvCxnSpPr/>
          <p:nvPr/>
        </p:nvCxnSpPr>
        <p:spPr>
          <a:xfrm>
            <a:off x="8847793" y="1701478"/>
            <a:ext cx="451379" cy="327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AE4E724F-C195-4AEF-95D2-C6E9818A9FC8}"/>
              </a:ext>
            </a:extLst>
          </p:cNvPr>
          <p:cNvCxnSpPr>
            <a:cxnSpLocks/>
          </p:cNvCxnSpPr>
          <p:nvPr/>
        </p:nvCxnSpPr>
        <p:spPr>
          <a:xfrm flipH="1">
            <a:off x="8847793" y="1697989"/>
            <a:ext cx="225689" cy="280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198F13BD-4074-4B10-989D-1E6CAA8CEDE3}"/>
              </a:ext>
            </a:extLst>
          </p:cNvPr>
          <p:cNvCxnSpPr>
            <a:cxnSpLocks/>
          </p:cNvCxnSpPr>
          <p:nvPr/>
        </p:nvCxnSpPr>
        <p:spPr>
          <a:xfrm flipH="1">
            <a:off x="9046932" y="1687431"/>
            <a:ext cx="276352" cy="318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265D152-C436-496D-AD34-FC5DEFFC2A3F}"/>
              </a:ext>
            </a:extLst>
          </p:cNvPr>
          <p:cNvSpPr/>
          <p:nvPr/>
        </p:nvSpPr>
        <p:spPr>
          <a:xfrm>
            <a:off x="153168" y="24512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8B10130-752B-40D1-9D4F-A61E4396F0F3}"/>
              </a:ext>
            </a:extLst>
          </p:cNvPr>
          <p:cNvSpPr/>
          <p:nvPr/>
        </p:nvSpPr>
        <p:spPr>
          <a:xfrm>
            <a:off x="153168" y="276209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C8DF35-4B6C-4CB4-9856-22ABBE4D4D59}"/>
              </a:ext>
            </a:extLst>
          </p:cNvPr>
          <p:cNvSpPr/>
          <p:nvPr/>
        </p:nvSpPr>
        <p:spPr>
          <a:xfrm>
            <a:off x="153168" y="307297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FEC1E90-DEFE-48E0-999F-14563148AB2F}"/>
              </a:ext>
            </a:extLst>
          </p:cNvPr>
          <p:cNvSpPr/>
          <p:nvPr/>
        </p:nvSpPr>
        <p:spPr>
          <a:xfrm>
            <a:off x="153168" y="338386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0ACF0A0-9692-4DDD-B9FC-FFD7E1599C1D}"/>
              </a:ext>
            </a:extLst>
          </p:cNvPr>
          <p:cNvSpPr/>
          <p:nvPr/>
        </p:nvSpPr>
        <p:spPr>
          <a:xfrm>
            <a:off x="153168" y="369475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B691A794-1EB4-4E34-8A7F-AD7BE85489D3}"/>
              </a:ext>
            </a:extLst>
          </p:cNvPr>
          <p:cNvSpPr/>
          <p:nvPr/>
        </p:nvSpPr>
        <p:spPr>
          <a:xfrm>
            <a:off x="153168" y="40056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263C8CCD-2ED1-400C-8591-A6A8F73FAE71}"/>
              </a:ext>
            </a:extLst>
          </p:cNvPr>
          <p:cNvSpPr/>
          <p:nvPr/>
        </p:nvSpPr>
        <p:spPr>
          <a:xfrm>
            <a:off x="153168" y="431653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D574107-4560-49B0-B535-2440493684A1}"/>
              </a:ext>
            </a:extLst>
          </p:cNvPr>
          <p:cNvSpPr/>
          <p:nvPr/>
        </p:nvSpPr>
        <p:spPr>
          <a:xfrm>
            <a:off x="153168" y="462742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43B8D59-C9C0-4713-836E-97C36A694C46}"/>
              </a:ext>
            </a:extLst>
          </p:cNvPr>
          <p:cNvSpPr/>
          <p:nvPr/>
        </p:nvSpPr>
        <p:spPr>
          <a:xfrm>
            <a:off x="153168" y="493831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F6200B24-5A19-4879-882B-014EFF7EE390}"/>
              </a:ext>
            </a:extLst>
          </p:cNvPr>
          <p:cNvSpPr txBox="1"/>
          <p:nvPr/>
        </p:nvSpPr>
        <p:spPr>
          <a:xfrm>
            <a:off x="194039" y="5238399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F72E44F5-0BCD-4411-9E8F-BACAB555366C}"/>
              </a:ext>
            </a:extLst>
          </p:cNvPr>
          <p:cNvSpPr/>
          <p:nvPr/>
        </p:nvSpPr>
        <p:spPr>
          <a:xfrm>
            <a:off x="628137" y="24512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3868F79E-DB57-4284-BC3B-30738A558A07}"/>
              </a:ext>
            </a:extLst>
          </p:cNvPr>
          <p:cNvSpPr/>
          <p:nvPr/>
        </p:nvSpPr>
        <p:spPr>
          <a:xfrm>
            <a:off x="628137" y="276209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A9BBDA18-CAF4-4718-BB61-2A5B1927D59C}"/>
              </a:ext>
            </a:extLst>
          </p:cNvPr>
          <p:cNvSpPr/>
          <p:nvPr/>
        </p:nvSpPr>
        <p:spPr>
          <a:xfrm>
            <a:off x="628137" y="307297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66B774D-F3F3-46EE-A6F8-1A0B119E0261}"/>
              </a:ext>
            </a:extLst>
          </p:cNvPr>
          <p:cNvSpPr/>
          <p:nvPr/>
        </p:nvSpPr>
        <p:spPr>
          <a:xfrm>
            <a:off x="628137" y="338386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F9DAB845-42A1-40B0-B6E2-FB5B9D16335A}"/>
              </a:ext>
            </a:extLst>
          </p:cNvPr>
          <p:cNvSpPr/>
          <p:nvPr/>
        </p:nvSpPr>
        <p:spPr>
          <a:xfrm>
            <a:off x="628137" y="369475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78DA744C-62A6-4EA3-9217-205411670EE3}"/>
              </a:ext>
            </a:extLst>
          </p:cNvPr>
          <p:cNvSpPr/>
          <p:nvPr/>
        </p:nvSpPr>
        <p:spPr>
          <a:xfrm>
            <a:off x="628137" y="40056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CBFB5494-41AC-4EC3-9E96-CB1EFC57B1F5}"/>
              </a:ext>
            </a:extLst>
          </p:cNvPr>
          <p:cNvSpPr/>
          <p:nvPr/>
        </p:nvSpPr>
        <p:spPr>
          <a:xfrm>
            <a:off x="628137" y="431653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AEB45D59-A10C-4603-92D8-B1D06A8BD178}"/>
              </a:ext>
            </a:extLst>
          </p:cNvPr>
          <p:cNvSpPr/>
          <p:nvPr/>
        </p:nvSpPr>
        <p:spPr>
          <a:xfrm>
            <a:off x="628137" y="462742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9DB42674-7EF8-4C0A-9D97-B2EA60C22259}"/>
              </a:ext>
            </a:extLst>
          </p:cNvPr>
          <p:cNvSpPr/>
          <p:nvPr/>
        </p:nvSpPr>
        <p:spPr>
          <a:xfrm>
            <a:off x="628137" y="493831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화살표: 아래쪽 333">
            <a:extLst>
              <a:ext uri="{FF2B5EF4-FFF2-40B4-BE49-F238E27FC236}">
                <a16:creationId xmlns:a16="http://schemas.microsoft.com/office/drawing/2014/main" id="{543260E3-9E96-4C14-8258-70F49DA29FD5}"/>
              </a:ext>
            </a:extLst>
          </p:cNvPr>
          <p:cNvSpPr/>
          <p:nvPr/>
        </p:nvSpPr>
        <p:spPr>
          <a:xfrm rot="5400000">
            <a:off x="1375940" y="4636045"/>
            <a:ext cx="367779" cy="281953"/>
          </a:xfrm>
          <a:prstGeom prst="down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2705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129543" y="823193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E7C2FCCD-21AF-43CD-8449-522C0B6EA92E}"/>
              </a:ext>
            </a:extLst>
          </p:cNvPr>
          <p:cNvSpPr txBox="1"/>
          <p:nvPr/>
        </p:nvSpPr>
        <p:spPr>
          <a:xfrm>
            <a:off x="8861188" y="185673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265D152-C436-496D-AD34-FC5DEFFC2A3F}"/>
              </a:ext>
            </a:extLst>
          </p:cNvPr>
          <p:cNvSpPr/>
          <p:nvPr/>
        </p:nvSpPr>
        <p:spPr>
          <a:xfrm>
            <a:off x="8780166" y="225057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8B10130-752B-40D1-9D4F-A61E4396F0F3}"/>
              </a:ext>
            </a:extLst>
          </p:cNvPr>
          <p:cNvSpPr/>
          <p:nvPr/>
        </p:nvSpPr>
        <p:spPr>
          <a:xfrm>
            <a:off x="8780166" y="256146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C8DF35-4B6C-4CB4-9856-22ABBE4D4D59}"/>
              </a:ext>
            </a:extLst>
          </p:cNvPr>
          <p:cNvSpPr/>
          <p:nvPr/>
        </p:nvSpPr>
        <p:spPr>
          <a:xfrm>
            <a:off x="8780166" y="287235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FEC1E90-DEFE-48E0-999F-14563148AB2F}"/>
              </a:ext>
            </a:extLst>
          </p:cNvPr>
          <p:cNvSpPr/>
          <p:nvPr/>
        </p:nvSpPr>
        <p:spPr>
          <a:xfrm>
            <a:off x="8780166" y="318324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0ACF0A0-9692-4DDD-B9FC-FFD7E1599C1D}"/>
              </a:ext>
            </a:extLst>
          </p:cNvPr>
          <p:cNvSpPr/>
          <p:nvPr/>
        </p:nvSpPr>
        <p:spPr>
          <a:xfrm>
            <a:off x="8780166" y="349413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B691A794-1EB4-4E34-8A7F-AD7BE85489D3}"/>
              </a:ext>
            </a:extLst>
          </p:cNvPr>
          <p:cNvSpPr/>
          <p:nvPr/>
        </p:nvSpPr>
        <p:spPr>
          <a:xfrm>
            <a:off x="8780166" y="380502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263C8CCD-2ED1-400C-8591-A6A8F73FAE71}"/>
              </a:ext>
            </a:extLst>
          </p:cNvPr>
          <p:cNvSpPr/>
          <p:nvPr/>
        </p:nvSpPr>
        <p:spPr>
          <a:xfrm>
            <a:off x="8780166" y="411591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D574107-4560-49B0-B535-2440493684A1}"/>
              </a:ext>
            </a:extLst>
          </p:cNvPr>
          <p:cNvSpPr/>
          <p:nvPr/>
        </p:nvSpPr>
        <p:spPr>
          <a:xfrm>
            <a:off x="8780166" y="44268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43B8D59-C9C0-4713-836E-97C36A694C46}"/>
              </a:ext>
            </a:extLst>
          </p:cNvPr>
          <p:cNvSpPr/>
          <p:nvPr/>
        </p:nvSpPr>
        <p:spPr>
          <a:xfrm>
            <a:off x="8780166" y="473769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F6200B24-5A19-4879-882B-014EFF7EE390}"/>
              </a:ext>
            </a:extLst>
          </p:cNvPr>
          <p:cNvSpPr txBox="1"/>
          <p:nvPr/>
        </p:nvSpPr>
        <p:spPr>
          <a:xfrm>
            <a:off x="8821037" y="5037772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F72E44F5-0BCD-4411-9E8F-BACAB555366C}"/>
              </a:ext>
            </a:extLst>
          </p:cNvPr>
          <p:cNvSpPr/>
          <p:nvPr/>
        </p:nvSpPr>
        <p:spPr>
          <a:xfrm>
            <a:off x="9255135" y="225057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3868F79E-DB57-4284-BC3B-30738A558A07}"/>
              </a:ext>
            </a:extLst>
          </p:cNvPr>
          <p:cNvSpPr/>
          <p:nvPr/>
        </p:nvSpPr>
        <p:spPr>
          <a:xfrm>
            <a:off x="9255135" y="256146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A9BBDA18-CAF4-4718-BB61-2A5B1927D59C}"/>
              </a:ext>
            </a:extLst>
          </p:cNvPr>
          <p:cNvSpPr/>
          <p:nvPr/>
        </p:nvSpPr>
        <p:spPr>
          <a:xfrm>
            <a:off x="9255135" y="287235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66B774D-F3F3-46EE-A6F8-1A0B119E0261}"/>
              </a:ext>
            </a:extLst>
          </p:cNvPr>
          <p:cNvSpPr/>
          <p:nvPr/>
        </p:nvSpPr>
        <p:spPr>
          <a:xfrm>
            <a:off x="9255135" y="318324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F9DAB845-42A1-40B0-B6E2-FB5B9D16335A}"/>
              </a:ext>
            </a:extLst>
          </p:cNvPr>
          <p:cNvSpPr/>
          <p:nvPr/>
        </p:nvSpPr>
        <p:spPr>
          <a:xfrm>
            <a:off x="9255135" y="349413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78DA744C-62A6-4EA3-9217-205411670EE3}"/>
              </a:ext>
            </a:extLst>
          </p:cNvPr>
          <p:cNvSpPr/>
          <p:nvPr/>
        </p:nvSpPr>
        <p:spPr>
          <a:xfrm>
            <a:off x="9255135" y="380502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CBFB5494-41AC-4EC3-9E96-CB1EFC57B1F5}"/>
              </a:ext>
            </a:extLst>
          </p:cNvPr>
          <p:cNvSpPr/>
          <p:nvPr/>
        </p:nvSpPr>
        <p:spPr>
          <a:xfrm>
            <a:off x="9255135" y="411591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AEB45D59-A10C-4603-92D8-B1D06A8BD178}"/>
              </a:ext>
            </a:extLst>
          </p:cNvPr>
          <p:cNvSpPr/>
          <p:nvPr/>
        </p:nvSpPr>
        <p:spPr>
          <a:xfrm>
            <a:off x="9255135" y="44268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9DB42674-7EF8-4C0A-9D97-B2EA60C22259}"/>
              </a:ext>
            </a:extLst>
          </p:cNvPr>
          <p:cNvSpPr/>
          <p:nvPr/>
        </p:nvSpPr>
        <p:spPr>
          <a:xfrm>
            <a:off x="9255135" y="473769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736AC92-4136-4941-BF4C-7CFDED9CAE81}"/>
              </a:ext>
            </a:extLst>
          </p:cNvPr>
          <p:cNvSpPr/>
          <p:nvPr/>
        </p:nvSpPr>
        <p:spPr>
          <a:xfrm>
            <a:off x="8788697" y="555112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877E356-6298-4F11-9299-AFC481BF2001}"/>
              </a:ext>
            </a:extLst>
          </p:cNvPr>
          <p:cNvSpPr/>
          <p:nvPr/>
        </p:nvSpPr>
        <p:spPr>
          <a:xfrm>
            <a:off x="9263666" y="555112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21EEF69-0F8E-4C0D-A61E-16897306A44B}"/>
              </a:ext>
            </a:extLst>
          </p:cNvPr>
          <p:cNvSpPr/>
          <p:nvPr/>
        </p:nvSpPr>
        <p:spPr>
          <a:xfrm>
            <a:off x="9877063" y="2345803"/>
            <a:ext cx="287139" cy="265060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8E028B5-3E98-49D6-85F1-0B0EAD933FE4}"/>
              </a:ext>
            </a:extLst>
          </p:cNvPr>
          <p:cNvSpPr txBox="1"/>
          <p:nvPr/>
        </p:nvSpPr>
        <p:spPr>
          <a:xfrm>
            <a:off x="8867334" y="5894188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267F8A1-0316-4922-96C4-8C3829D44875}"/>
              </a:ext>
            </a:extLst>
          </p:cNvPr>
          <p:cNvSpPr txBox="1"/>
          <p:nvPr/>
        </p:nvSpPr>
        <p:spPr>
          <a:xfrm>
            <a:off x="2501835" y="2203849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2630755-CFB1-497E-9BCB-7DED1EC321BF}"/>
              </a:ext>
            </a:extLst>
          </p:cNvPr>
          <p:cNvSpPr txBox="1"/>
          <p:nvPr/>
        </p:nvSpPr>
        <p:spPr>
          <a:xfrm>
            <a:off x="4254171" y="35909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14DEEB4-8216-4DAB-8333-A29E9840FACB}"/>
              </a:ext>
            </a:extLst>
          </p:cNvPr>
          <p:cNvSpPr txBox="1"/>
          <p:nvPr/>
        </p:nvSpPr>
        <p:spPr>
          <a:xfrm>
            <a:off x="2485919" y="4940308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(8,9)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16C8699-E086-4DC4-9682-DEA1C647E6B0}"/>
              </a:ext>
            </a:extLst>
          </p:cNvPr>
          <p:cNvSpPr txBox="1"/>
          <p:nvPr/>
        </p:nvSpPr>
        <p:spPr>
          <a:xfrm>
            <a:off x="4720696" y="5178383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CFC119-0210-4906-B27A-62FAF972CA8D}"/>
              </a:ext>
            </a:extLst>
          </p:cNvPr>
          <p:cNvGrpSpPr/>
          <p:nvPr/>
        </p:nvGrpSpPr>
        <p:grpSpPr>
          <a:xfrm rot="16200000" flipH="1">
            <a:off x="1625054" y="2420463"/>
            <a:ext cx="2308059" cy="2590060"/>
            <a:chOff x="1535595" y="2473499"/>
            <a:chExt cx="2334491" cy="259006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9E35921-1D69-41CC-B9F9-CFB54D7DA93A}"/>
                </a:ext>
              </a:extLst>
            </p:cNvPr>
            <p:cNvSpPr/>
            <p:nvPr/>
          </p:nvSpPr>
          <p:spPr>
            <a:xfrm>
              <a:off x="1535595" y="2473499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4375C9-8B25-46A3-ADBC-FFB5083EC366}"/>
                </a:ext>
              </a:extLst>
            </p:cNvPr>
            <p:cNvSpPr/>
            <p:nvPr/>
          </p:nvSpPr>
          <p:spPr>
            <a:xfrm>
              <a:off x="1828549" y="2473499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B63696-639E-4EAB-B264-1ADF6F6E4FE5}"/>
                </a:ext>
              </a:extLst>
            </p:cNvPr>
            <p:cNvSpPr/>
            <p:nvPr/>
          </p:nvSpPr>
          <p:spPr>
            <a:xfrm>
              <a:off x="2121502" y="2473499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275ED45-D182-44EB-BE16-3A89B468810C}"/>
                </a:ext>
              </a:extLst>
            </p:cNvPr>
            <p:cNvSpPr/>
            <p:nvPr/>
          </p:nvSpPr>
          <p:spPr>
            <a:xfrm>
              <a:off x="2414456" y="2473499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F0416B8-989A-4C0E-AB9E-9A6F82AE7F7E}"/>
                </a:ext>
              </a:extLst>
            </p:cNvPr>
            <p:cNvSpPr/>
            <p:nvPr/>
          </p:nvSpPr>
          <p:spPr>
            <a:xfrm>
              <a:off x="1535595" y="276120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7154D3-8AEB-4A1B-B9C9-F826E49BE734}"/>
                </a:ext>
              </a:extLst>
            </p:cNvPr>
            <p:cNvSpPr/>
            <p:nvPr/>
          </p:nvSpPr>
          <p:spPr>
            <a:xfrm>
              <a:off x="1828549" y="276120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B252250-DAD4-4494-9320-CC2A82676222}"/>
                </a:ext>
              </a:extLst>
            </p:cNvPr>
            <p:cNvSpPr/>
            <p:nvPr/>
          </p:nvSpPr>
          <p:spPr>
            <a:xfrm>
              <a:off x="2121502" y="276120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33ADE82-7A25-4F2E-A44E-07B160067C92}"/>
                </a:ext>
              </a:extLst>
            </p:cNvPr>
            <p:cNvSpPr/>
            <p:nvPr/>
          </p:nvSpPr>
          <p:spPr>
            <a:xfrm>
              <a:off x="2414456" y="276120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6C6D6C7-3C5C-4863-9BDB-9F6D51A29914}"/>
                </a:ext>
              </a:extLst>
            </p:cNvPr>
            <p:cNvSpPr/>
            <p:nvPr/>
          </p:nvSpPr>
          <p:spPr>
            <a:xfrm>
              <a:off x="1535595" y="304890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E97800E-C431-4885-A06C-2EA3355F1147}"/>
                </a:ext>
              </a:extLst>
            </p:cNvPr>
            <p:cNvSpPr/>
            <p:nvPr/>
          </p:nvSpPr>
          <p:spPr>
            <a:xfrm>
              <a:off x="1828549" y="304890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6595AA-4230-4BEA-88FE-042CF91C3D62}"/>
                </a:ext>
              </a:extLst>
            </p:cNvPr>
            <p:cNvSpPr/>
            <p:nvPr/>
          </p:nvSpPr>
          <p:spPr>
            <a:xfrm>
              <a:off x="2121502" y="304890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BB15DF5-A818-4EAF-A53E-516B0C223F13}"/>
                </a:ext>
              </a:extLst>
            </p:cNvPr>
            <p:cNvSpPr/>
            <p:nvPr/>
          </p:nvSpPr>
          <p:spPr>
            <a:xfrm>
              <a:off x="2414456" y="304890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1474362-8AB6-48AF-AF5D-6FAFC2DB35EF}"/>
                </a:ext>
              </a:extLst>
            </p:cNvPr>
            <p:cNvSpPr/>
            <p:nvPr/>
          </p:nvSpPr>
          <p:spPr>
            <a:xfrm>
              <a:off x="1535595" y="333660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E0CB483-0DE3-4792-AF4A-344519184AB8}"/>
                </a:ext>
              </a:extLst>
            </p:cNvPr>
            <p:cNvSpPr/>
            <p:nvPr/>
          </p:nvSpPr>
          <p:spPr>
            <a:xfrm>
              <a:off x="1828549" y="333660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41824DD-EF4A-4886-A9E1-9CF465761459}"/>
                </a:ext>
              </a:extLst>
            </p:cNvPr>
            <p:cNvSpPr/>
            <p:nvPr/>
          </p:nvSpPr>
          <p:spPr>
            <a:xfrm>
              <a:off x="2121502" y="333660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D0EDCEB-7E58-42FA-8B5B-8CB91F17E143}"/>
                </a:ext>
              </a:extLst>
            </p:cNvPr>
            <p:cNvSpPr/>
            <p:nvPr/>
          </p:nvSpPr>
          <p:spPr>
            <a:xfrm>
              <a:off x="2414456" y="333660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3E92E43-5CB9-4213-AE06-9A889910C470}"/>
                </a:ext>
              </a:extLst>
            </p:cNvPr>
            <p:cNvSpPr/>
            <p:nvPr/>
          </p:nvSpPr>
          <p:spPr>
            <a:xfrm>
              <a:off x="1535595" y="3624306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F4E6D8F-E24B-4BB8-B5F3-F37B001F518D}"/>
                </a:ext>
              </a:extLst>
            </p:cNvPr>
            <p:cNvSpPr/>
            <p:nvPr/>
          </p:nvSpPr>
          <p:spPr>
            <a:xfrm>
              <a:off x="1828549" y="3624306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CEE6522-A85F-4E2C-B36E-557C92ADD6E1}"/>
                </a:ext>
              </a:extLst>
            </p:cNvPr>
            <p:cNvSpPr/>
            <p:nvPr/>
          </p:nvSpPr>
          <p:spPr>
            <a:xfrm>
              <a:off x="2121502" y="3624306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7455423-78EC-406A-890C-EFD707624A68}"/>
                </a:ext>
              </a:extLst>
            </p:cNvPr>
            <p:cNvSpPr/>
            <p:nvPr/>
          </p:nvSpPr>
          <p:spPr>
            <a:xfrm>
              <a:off x="2414456" y="3624306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CEA368D-8391-4C85-A5ED-E8089A4F12A9}"/>
                </a:ext>
              </a:extLst>
            </p:cNvPr>
            <p:cNvSpPr/>
            <p:nvPr/>
          </p:nvSpPr>
          <p:spPr>
            <a:xfrm>
              <a:off x="1535595" y="391200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2AFCF17-22A8-410A-AA14-0831B95AA536}"/>
                </a:ext>
              </a:extLst>
            </p:cNvPr>
            <p:cNvSpPr/>
            <p:nvPr/>
          </p:nvSpPr>
          <p:spPr>
            <a:xfrm>
              <a:off x="1828549" y="391200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2EFC9A1-4623-418B-9BB3-3FAD6614114E}"/>
                </a:ext>
              </a:extLst>
            </p:cNvPr>
            <p:cNvSpPr/>
            <p:nvPr/>
          </p:nvSpPr>
          <p:spPr>
            <a:xfrm>
              <a:off x="2121502" y="391200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CB2AC0D-A272-4E5B-8E8B-B9F6C82DED54}"/>
                </a:ext>
              </a:extLst>
            </p:cNvPr>
            <p:cNvSpPr/>
            <p:nvPr/>
          </p:nvSpPr>
          <p:spPr>
            <a:xfrm>
              <a:off x="2414456" y="391200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55BD828-0854-4920-A0DB-2B301B16C3C4}"/>
                </a:ext>
              </a:extLst>
            </p:cNvPr>
            <p:cNvSpPr/>
            <p:nvPr/>
          </p:nvSpPr>
          <p:spPr>
            <a:xfrm>
              <a:off x="1535595" y="419971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3AF27D5-5BC3-4528-856F-8676436716FC}"/>
                </a:ext>
              </a:extLst>
            </p:cNvPr>
            <p:cNvSpPr/>
            <p:nvPr/>
          </p:nvSpPr>
          <p:spPr>
            <a:xfrm>
              <a:off x="1828549" y="419971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7AF754-2BF0-4FFB-BBBA-EB991B5D51DB}"/>
                </a:ext>
              </a:extLst>
            </p:cNvPr>
            <p:cNvSpPr/>
            <p:nvPr/>
          </p:nvSpPr>
          <p:spPr>
            <a:xfrm>
              <a:off x="2121502" y="419971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78E5510-8B21-4FF0-9303-C02339D78C11}"/>
                </a:ext>
              </a:extLst>
            </p:cNvPr>
            <p:cNvSpPr/>
            <p:nvPr/>
          </p:nvSpPr>
          <p:spPr>
            <a:xfrm>
              <a:off x="2414456" y="419971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96D5731-8A23-4303-9216-E62E138B5869}"/>
                </a:ext>
              </a:extLst>
            </p:cNvPr>
            <p:cNvSpPr/>
            <p:nvPr/>
          </p:nvSpPr>
          <p:spPr>
            <a:xfrm>
              <a:off x="1535595" y="448741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A592400-BADD-41CE-A85F-9BFC0C6FDAB4}"/>
                </a:ext>
              </a:extLst>
            </p:cNvPr>
            <p:cNvSpPr/>
            <p:nvPr/>
          </p:nvSpPr>
          <p:spPr>
            <a:xfrm>
              <a:off x="1828549" y="448741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86F29C3-47F0-4598-8FAD-17E98FDDF43D}"/>
                </a:ext>
              </a:extLst>
            </p:cNvPr>
            <p:cNvSpPr/>
            <p:nvPr/>
          </p:nvSpPr>
          <p:spPr>
            <a:xfrm>
              <a:off x="2121502" y="448741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F773ABC-F5E3-4A6B-B593-F39877C91F11}"/>
                </a:ext>
              </a:extLst>
            </p:cNvPr>
            <p:cNvSpPr/>
            <p:nvPr/>
          </p:nvSpPr>
          <p:spPr>
            <a:xfrm>
              <a:off x="2414456" y="4487411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D788605-02DF-4AEE-9F6E-E2DE2F74598C}"/>
                </a:ext>
              </a:extLst>
            </p:cNvPr>
            <p:cNvSpPr/>
            <p:nvPr/>
          </p:nvSpPr>
          <p:spPr>
            <a:xfrm>
              <a:off x="1535595" y="477511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23EEF39-731F-4F22-8CD3-BE0EBDFCED30}"/>
                </a:ext>
              </a:extLst>
            </p:cNvPr>
            <p:cNvSpPr/>
            <p:nvPr/>
          </p:nvSpPr>
          <p:spPr>
            <a:xfrm>
              <a:off x="1828549" y="477511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526885DA-F41D-449F-836F-43C8EA49C23F}"/>
                </a:ext>
              </a:extLst>
            </p:cNvPr>
            <p:cNvSpPr/>
            <p:nvPr/>
          </p:nvSpPr>
          <p:spPr>
            <a:xfrm>
              <a:off x="2121502" y="477511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DA6C7F4-DEBC-45CD-9A9C-2157A1CDB272}"/>
                </a:ext>
              </a:extLst>
            </p:cNvPr>
            <p:cNvSpPr/>
            <p:nvPr/>
          </p:nvSpPr>
          <p:spPr>
            <a:xfrm>
              <a:off x="2414456" y="477511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A29FB51-93FD-43ED-BBC4-04E77BAA9667}"/>
                </a:ext>
              </a:extLst>
            </p:cNvPr>
            <p:cNvSpPr/>
            <p:nvPr/>
          </p:nvSpPr>
          <p:spPr>
            <a:xfrm>
              <a:off x="2703523" y="247424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FD9596D-B6CC-4F4B-953D-E2421D110672}"/>
                </a:ext>
              </a:extLst>
            </p:cNvPr>
            <p:cNvSpPr/>
            <p:nvPr/>
          </p:nvSpPr>
          <p:spPr>
            <a:xfrm>
              <a:off x="2996477" y="247424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946EA70-2FAD-4580-BBBB-1ADDB06FBAB8}"/>
                </a:ext>
              </a:extLst>
            </p:cNvPr>
            <p:cNvSpPr/>
            <p:nvPr/>
          </p:nvSpPr>
          <p:spPr>
            <a:xfrm>
              <a:off x="3289430" y="247424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9F5EEB2-D7D7-41E5-96DC-578945CA0186}"/>
                </a:ext>
              </a:extLst>
            </p:cNvPr>
            <p:cNvSpPr/>
            <p:nvPr/>
          </p:nvSpPr>
          <p:spPr>
            <a:xfrm>
              <a:off x="3582384" y="2474243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0A728F6-027D-4A01-913F-9241E844842A}"/>
                </a:ext>
              </a:extLst>
            </p:cNvPr>
            <p:cNvSpPr/>
            <p:nvPr/>
          </p:nvSpPr>
          <p:spPr>
            <a:xfrm>
              <a:off x="2703523" y="276194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4E230CA-7E5F-4C73-9234-CD329377E5EF}"/>
                </a:ext>
              </a:extLst>
            </p:cNvPr>
            <p:cNvSpPr/>
            <p:nvPr/>
          </p:nvSpPr>
          <p:spPr>
            <a:xfrm>
              <a:off x="2996477" y="276194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CAFF338-CCC6-45B4-9323-EFAF95AB6990}"/>
                </a:ext>
              </a:extLst>
            </p:cNvPr>
            <p:cNvSpPr/>
            <p:nvPr/>
          </p:nvSpPr>
          <p:spPr>
            <a:xfrm>
              <a:off x="3289430" y="276194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447C467-38AD-4D05-AA82-A00C442BF9A7}"/>
                </a:ext>
              </a:extLst>
            </p:cNvPr>
            <p:cNvSpPr/>
            <p:nvPr/>
          </p:nvSpPr>
          <p:spPr>
            <a:xfrm>
              <a:off x="3582384" y="276194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5BE579F-0402-4A2E-A18F-F2619DF2FECD}"/>
                </a:ext>
              </a:extLst>
            </p:cNvPr>
            <p:cNvSpPr/>
            <p:nvPr/>
          </p:nvSpPr>
          <p:spPr>
            <a:xfrm>
              <a:off x="2703523" y="304964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4A12178-9B12-47E5-9E03-C7D51FC4D197}"/>
                </a:ext>
              </a:extLst>
            </p:cNvPr>
            <p:cNvSpPr/>
            <p:nvPr/>
          </p:nvSpPr>
          <p:spPr>
            <a:xfrm>
              <a:off x="2996477" y="304964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FC1558F-D44B-4D5D-8DF4-B0EF7C5E9800}"/>
                </a:ext>
              </a:extLst>
            </p:cNvPr>
            <p:cNvSpPr/>
            <p:nvPr/>
          </p:nvSpPr>
          <p:spPr>
            <a:xfrm>
              <a:off x="3289430" y="304964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85844BA-C41E-4829-B75C-6567D57E90B1}"/>
                </a:ext>
              </a:extLst>
            </p:cNvPr>
            <p:cNvSpPr/>
            <p:nvPr/>
          </p:nvSpPr>
          <p:spPr>
            <a:xfrm>
              <a:off x="3582384" y="304964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9DC0FDD-38D7-41CC-A5FB-0BC12A3F14BE}"/>
                </a:ext>
              </a:extLst>
            </p:cNvPr>
            <p:cNvSpPr/>
            <p:nvPr/>
          </p:nvSpPr>
          <p:spPr>
            <a:xfrm>
              <a:off x="2703523" y="333734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6D93272E-A699-43D2-8F82-3B4263FBD09D}"/>
                </a:ext>
              </a:extLst>
            </p:cNvPr>
            <p:cNvSpPr/>
            <p:nvPr/>
          </p:nvSpPr>
          <p:spPr>
            <a:xfrm>
              <a:off x="2996477" y="333734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40CA977-4DBF-4DC9-8840-5D427424C8A7}"/>
                </a:ext>
              </a:extLst>
            </p:cNvPr>
            <p:cNvSpPr/>
            <p:nvPr/>
          </p:nvSpPr>
          <p:spPr>
            <a:xfrm>
              <a:off x="3289430" y="333734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D6D4B95-FE53-49FA-9665-CF78A01BED7C}"/>
                </a:ext>
              </a:extLst>
            </p:cNvPr>
            <p:cNvSpPr/>
            <p:nvPr/>
          </p:nvSpPr>
          <p:spPr>
            <a:xfrm>
              <a:off x="3582384" y="3337348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021089F-D59E-4A34-8ECA-211B1451086B}"/>
                </a:ext>
              </a:extLst>
            </p:cNvPr>
            <p:cNvSpPr/>
            <p:nvPr/>
          </p:nvSpPr>
          <p:spPr>
            <a:xfrm>
              <a:off x="2703523" y="362505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B71B7BA-005C-4C5A-95D1-80BB68C4BD33}"/>
                </a:ext>
              </a:extLst>
            </p:cNvPr>
            <p:cNvSpPr/>
            <p:nvPr/>
          </p:nvSpPr>
          <p:spPr>
            <a:xfrm>
              <a:off x="2996477" y="362505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4C734A80-0392-45D7-B7C4-8B4F9BF739C3}"/>
                </a:ext>
              </a:extLst>
            </p:cNvPr>
            <p:cNvSpPr/>
            <p:nvPr/>
          </p:nvSpPr>
          <p:spPr>
            <a:xfrm>
              <a:off x="3289430" y="362505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0E79BB5-A168-44DB-AF3E-3BF834875745}"/>
                </a:ext>
              </a:extLst>
            </p:cNvPr>
            <p:cNvSpPr/>
            <p:nvPr/>
          </p:nvSpPr>
          <p:spPr>
            <a:xfrm>
              <a:off x="3582384" y="3625050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338778C-57E1-4F7E-970C-0D22B913E754}"/>
                </a:ext>
              </a:extLst>
            </p:cNvPr>
            <p:cNvSpPr/>
            <p:nvPr/>
          </p:nvSpPr>
          <p:spPr>
            <a:xfrm>
              <a:off x="2703523" y="3912752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1A81B62-CD4E-4F78-A7BE-C9E70BB01DFB}"/>
                </a:ext>
              </a:extLst>
            </p:cNvPr>
            <p:cNvSpPr/>
            <p:nvPr/>
          </p:nvSpPr>
          <p:spPr>
            <a:xfrm>
              <a:off x="2996477" y="3912752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7D790AC-38EB-447B-B273-6669CE963853}"/>
                </a:ext>
              </a:extLst>
            </p:cNvPr>
            <p:cNvSpPr/>
            <p:nvPr/>
          </p:nvSpPr>
          <p:spPr>
            <a:xfrm>
              <a:off x="3289430" y="3912752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D4B164E-466F-429B-AA1C-58BBF7D74C69}"/>
                </a:ext>
              </a:extLst>
            </p:cNvPr>
            <p:cNvSpPr/>
            <p:nvPr/>
          </p:nvSpPr>
          <p:spPr>
            <a:xfrm>
              <a:off x="3582384" y="3912752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D5455E5-2C1F-4387-AC0F-B591CA426832}"/>
                </a:ext>
              </a:extLst>
            </p:cNvPr>
            <p:cNvSpPr/>
            <p:nvPr/>
          </p:nvSpPr>
          <p:spPr>
            <a:xfrm>
              <a:off x="2703523" y="420045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644D90D-1F69-45D9-82E9-C88485E72AC8}"/>
                </a:ext>
              </a:extLst>
            </p:cNvPr>
            <p:cNvSpPr/>
            <p:nvPr/>
          </p:nvSpPr>
          <p:spPr>
            <a:xfrm>
              <a:off x="2996477" y="420045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225F3C7-F372-4BB1-ADC2-D2A8D6D73036}"/>
                </a:ext>
              </a:extLst>
            </p:cNvPr>
            <p:cNvSpPr/>
            <p:nvPr/>
          </p:nvSpPr>
          <p:spPr>
            <a:xfrm>
              <a:off x="3289430" y="420045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7F73872-E791-4F04-BF0B-C87DE049BCFC}"/>
                </a:ext>
              </a:extLst>
            </p:cNvPr>
            <p:cNvSpPr/>
            <p:nvPr/>
          </p:nvSpPr>
          <p:spPr>
            <a:xfrm>
              <a:off x="3582384" y="4200454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31B2714-167E-40AC-AB44-2402154AF55B}"/>
                </a:ext>
              </a:extLst>
            </p:cNvPr>
            <p:cNvSpPr/>
            <p:nvPr/>
          </p:nvSpPr>
          <p:spPr>
            <a:xfrm>
              <a:off x="2703523" y="448815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FD1BE5-6371-4F0A-8394-DB89132A1AB3}"/>
                </a:ext>
              </a:extLst>
            </p:cNvPr>
            <p:cNvSpPr/>
            <p:nvPr/>
          </p:nvSpPr>
          <p:spPr>
            <a:xfrm>
              <a:off x="2996477" y="448815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B7901EF-3BBA-493E-90D7-236E427884B0}"/>
                </a:ext>
              </a:extLst>
            </p:cNvPr>
            <p:cNvSpPr/>
            <p:nvPr/>
          </p:nvSpPr>
          <p:spPr>
            <a:xfrm>
              <a:off x="3289430" y="448815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5BD290F-3247-4608-AB84-AC61218F281F}"/>
                </a:ext>
              </a:extLst>
            </p:cNvPr>
            <p:cNvSpPr/>
            <p:nvPr/>
          </p:nvSpPr>
          <p:spPr>
            <a:xfrm>
              <a:off x="3582384" y="4488155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35A376E-51FC-4C05-9FAB-B2B7E4008E1E}"/>
                </a:ext>
              </a:extLst>
            </p:cNvPr>
            <p:cNvSpPr/>
            <p:nvPr/>
          </p:nvSpPr>
          <p:spPr>
            <a:xfrm>
              <a:off x="2703523" y="477585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4ED1C7A-4114-4E77-AFBB-DD40485D00E8}"/>
                </a:ext>
              </a:extLst>
            </p:cNvPr>
            <p:cNvSpPr/>
            <p:nvPr/>
          </p:nvSpPr>
          <p:spPr>
            <a:xfrm>
              <a:off x="2996477" y="477585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D74D936-8B21-4187-9DBE-703CAF0BD6A1}"/>
                </a:ext>
              </a:extLst>
            </p:cNvPr>
            <p:cNvSpPr/>
            <p:nvPr/>
          </p:nvSpPr>
          <p:spPr>
            <a:xfrm>
              <a:off x="3289430" y="477585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00E7A4A-53BF-47B2-81AE-D341AB7E5A6D}"/>
                </a:ext>
              </a:extLst>
            </p:cNvPr>
            <p:cNvSpPr/>
            <p:nvPr/>
          </p:nvSpPr>
          <p:spPr>
            <a:xfrm>
              <a:off x="3582384" y="4775857"/>
              <a:ext cx="287702" cy="2877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6F986DE-9607-4BD6-BE46-566A0AC7485F}"/>
              </a:ext>
            </a:extLst>
          </p:cNvPr>
          <p:cNvSpPr/>
          <p:nvPr/>
        </p:nvSpPr>
        <p:spPr>
          <a:xfrm>
            <a:off x="4638954" y="240581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329934B-95AA-4896-8B6A-3584D4839C87}"/>
              </a:ext>
            </a:extLst>
          </p:cNvPr>
          <p:cNvSpPr/>
          <p:nvPr/>
        </p:nvSpPr>
        <p:spPr>
          <a:xfrm>
            <a:off x="4638954" y="27167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DA1BCC1-C4E8-4C32-A740-5D8CCD542C4B}"/>
              </a:ext>
            </a:extLst>
          </p:cNvPr>
          <p:cNvSpPr/>
          <p:nvPr/>
        </p:nvSpPr>
        <p:spPr>
          <a:xfrm>
            <a:off x="4638954" y="302758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D29F50E-2DC7-4261-B145-82D5B85D9A51}"/>
              </a:ext>
            </a:extLst>
          </p:cNvPr>
          <p:cNvSpPr/>
          <p:nvPr/>
        </p:nvSpPr>
        <p:spPr>
          <a:xfrm>
            <a:off x="4638954" y="333847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00E4CF3-856D-44D9-B88B-07DDDC439620}"/>
              </a:ext>
            </a:extLst>
          </p:cNvPr>
          <p:cNvSpPr/>
          <p:nvPr/>
        </p:nvSpPr>
        <p:spPr>
          <a:xfrm>
            <a:off x="4638954" y="364936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A7FBC08-2723-4302-A123-64C4A9CAA567}"/>
              </a:ext>
            </a:extLst>
          </p:cNvPr>
          <p:cNvSpPr/>
          <p:nvPr/>
        </p:nvSpPr>
        <p:spPr>
          <a:xfrm>
            <a:off x="4638954" y="396025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7D6165B-5760-47D4-8A0F-109895E2A889}"/>
              </a:ext>
            </a:extLst>
          </p:cNvPr>
          <p:cNvSpPr/>
          <p:nvPr/>
        </p:nvSpPr>
        <p:spPr>
          <a:xfrm>
            <a:off x="4638954" y="42711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48E56A68-F4C8-4978-8503-7356A95EE023}"/>
              </a:ext>
            </a:extLst>
          </p:cNvPr>
          <p:cNvSpPr/>
          <p:nvPr/>
        </p:nvSpPr>
        <p:spPr>
          <a:xfrm>
            <a:off x="4638954" y="458203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B516802-8088-4083-B005-AE358CA56029}"/>
              </a:ext>
            </a:extLst>
          </p:cNvPr>
          <p:cNvSpPr/>
          <p:nvPr/>
        </p:nvSpPr>
        <p:spPr>
          <a:xfrm>
            <a:off x="4638954" y="489292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320A567-9911-4131-8470-F8413CC25681}"/>
              </a:ext>
            </a:extLst>
          </p:cNvPr>
          <p:cNvSpPr/>
          <p:nvPr/>
        </p:nvSpPr>
        <p:spPr>
          <a:xfrm>
            <a:off x="5113923" y="240581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3F03AA1-85B1-479E-8242-42D5A1747CEF}"/>
              </a:ext>
            </a:extLst>
          </p:cNvPr>
          <p:cNvSpPr/>
          <p:nvPr/>
        </p:nvSpPr>
        <p:spPr>
          <a:xfrm>
            <a:off x="5113923" y="271670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DCAD131-FD38-4CAB-85C9-0354CEE1D5E0}"/>
              </a:ext>
            </a:extLst>
          </p:cNvPr>
          <p:cNvSpPr/>
          <p:nvPr/>
        </p:nvSpPr>
        <p:spPr>
          <a:xfrm>
            <a:off x="5113923" y="302758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C6BA8500-DE6F-4C5C-8A58-D94E65D93E81}"/>
              </a:ext>
            </a:extLst>
          </p:cNvPr>
          <p:cNvSpPr/>
          <p:nvPr/>
        </p:nvSpPr>
        <p:spPr>
          <a:xfrm>
            <a:off x="5113923" y="3338479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7600351-9DBB-4C30-963B-3708F0BB81AD}"/>
              </a:ext>
            </a:extLst>
          </p:cNvPr>
          <p:cNvSpPr/>
          <p:nvPr/>
        </p:nvSpPr>
        <p:spPr>
          <a:xfrm>
            <a:off x="5113923" y="364936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046304E-C26D-43FA-A2E5-094FCE183F6F}"/>
              </a:ext>
            </a:extLst>
          </p:cNvPr>
          <p:cNvSpPr/>
          <p:nvPr/>
        </p:nvSpPr>
        <p:spPr>
          <a:xfrm>
            <a:off x="5113923" y="396025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02BA5094-5C2C-4B5C-9819-F31EEFC691CB}"/>
              </a:ext>
            </a:extLst>
          </p:cNvPr>
          <p:cNvSpPr/>
          <p:nvPr/>
        </p:nvSpPr>
        <p:spPr>
          <a:xfrm>
            <a:off x="5113923" y="4271148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C7CC735-B851-4F85-8F23-F75CF87ABB6C}"/>
              </a:ext>
            </a:extLst>
          </p:cNvPr>
          <p:cNvSpPr/>
          <p:nvPr/>
        </p:nvSpPr>
        <p:spPr>
          <a:xfrm>
            <a:off x="5113923" y="458203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F22F63D-BEC7-44C8-891E-A5105987469B}"/>
              </a:ext>
            </a:extLst>
          </p:cNvPr>
          <p:cNvSpPr/>
          <p:nvPr/>
        </p:nvSpPr>
        <p:spPr>
          <a:xfrm>
            <a:off x="5113923" y="489292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916E486-8ECD-4121-BCA7-B206C4C5F26D}"/>
              </a:ext>
            </a:extLst>
          </p:cNvPr>
          <p:cNvSpPr txBox="1"/>
          <p:nvPr/>
        </p:nvSpPr>
        <p:spPr>
          <a:xfrm>
            <a:off x="4705877" y="19428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29C9A-0C2E-4237-9A09-8C017A853D58}"/>
              </a:ext>
            </a:extLst>
          </p:cNvPr>
          <p:cNvSpPr txBox="1"/>
          <p:nvPr/>
        </p:nvSpPr>
        <p:spPr>
          <a:xfrm>
            <a:off x="5746153" y="3688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487C9A4A-66A2-47A3-BEAB-8FA8618CEAC6}"/>
              </a:ext>
            </a:extLst>
          </p:cNvPr>
          <p:cNvSpPr/>
          <p:nvPr/>
        </p:nvSpPr>
        <p:spPr>
          <a:xfrm>
            <a:off x="6249609" y="256146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81976733-94E8-4091-BB2A-B2B26F6CEA3F}"/>
              </a:ext>
            </a:extLst>
          </p:cNvPr>
          <p:cNvSpPr/>
          <p:nvPr/>
        </p:nvSpPr>
        <p:spPr>
          <a:xfrm>
            <a:off x="6249609" y="287235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183AE345-6A6D-41AB-8AE2-1DDB4A758051}"/>
              </a:ext>
            </a:extLst>
          </p:cNvPr>
          <p:cNvSpPr/>
          <p:nvPr/>
        </p:nvSpPr>
        <p:spPr>
          <a:xfrm>
            <a:off x="6249609" y="318324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EC8EDD50-37AF-47F6-9E75-7DDCB72EED02}"/>
              </a:ext>
            </a:extLst>
          </p:cNvPr>
          <p:cNvSpPr/>
          <p:nvPr/>
        </p:nvSpPr>
        <p:spPr>
          <a:xfrm>
            <a:off x="6249609" y="349413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47CD37F-4CAB-41D0-BB6A-C5390B66DF9F}"/>
              </a:ext>
            </a:extLst>
          </p:cNvPr>
          <p:cNvSpPr/>
          <p:nvPr/>
        </p:nvSpPr>
        <p:spPr>
          <a:xfrm>
            <a:off x="6249609" y="380502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2D221439-7A9F-4CA5-83D2-86A871301B6C}"/>
              </a:ext>
            </a:extLst>
          </p:cNvPr>
          <p:cNvSpPr/>
          <p:nvPr/>
        </p:nvSpPr>
        <p:spPr>
          <a:xfrm>
            <a:off x="6249609" y="411591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B43405E-DACC-422E-AAFC-22F36875160E}"/>
              </a:ext>
            </a:extLst>
          </p:cNvPr>
          <p:cNvSpPr/>
          <p:nvPr/>
        </p:nvSpPr>
        <p:spPr>
          <a:xfrm>
            <a:off x="6249609" y="442680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86D144D6-B25E-4A8F-9181-0E47F846A42D}"/>
              </a:ext>
            </a:extLst>
          </p:cNvPr>
          <p:cNvSpPr/>
          <p:nvPr/>
        </p:nvSpPr>
        <p:spPr>
          <a:xfrm>
            <a:off x="6249609" y="473769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7FCFC11-837E-4BB5-8233-D97FAB218B78}"/>
              </a:ext>
            </a:extLst>
          </p:cNvPr>
          <p:cNvSpPr/>
          <p:nvPr/>
        </p:nvSpPr>
        <p:spPr>
          <a:xfrm>
            <a:off x="6724578" y="256146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A5FB287-FE8D-4D15-A931-0BB0B1771843}"/>
              </a:ext>
            </a:extLst>
          </p:cNvPr>
          <p:cNvSpPr/>
          <p:nvPr/>
        </p:nvSpPr>
        <p:spPr>
          <a:xfrm>
            <a:off x="6724578" y="287235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70E2EAA-17B9-425D-B6FA-98776242DE3B}"/>
              </a:ext>
            </a:extLst>
          </p:cNvPr>
          <p:cNvSpPr/>
          <p:nvPr/>
        </p:nvSpPr>
        <p:spPr>
          <a:xfrm>
            <a:off x="6724578" y="318324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62F5D3A-EE16-4CF2-87C0-E969C7149844}"/>
              </a:ext>
            </a:extLst>
          </p:cNvPr>
          <p:cNvSpPr/>
          <p:nvPr/>
        </p:nvSpPr>
        <p:spPr>
          <a:xfrm>
            <a:off x="6724578" y="349413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27A72A35-45BB-42F4-BE44-C6DF9943D0DB}"/>
              </a:ext>
            </a:extLst>
          </p:cNvPr>
          <p:cNvSpPr/>
          <p:nvPr/>
        </p:nvSpPr>
        <p:spPr>
          <a:xfrm>
            <a:off x="6724578" y="380502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065883E-2C4C-4886-A3A2-B88F36DED533}"/>
              </a:ext>
            </a:extLst>
          </p:cNvPr>
          <p:cNvSpPr/>
          <p:nvPr/>
        </p:nvSpPr>
        <p:spPr>
          <a:xfrm>
            <a:off x="6724578" y="411591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D46FA876-4AB7-4357-BE57-26F48B96F0C3}"/>
              </a:ext>
            </a:extLst>
          </p:cNvPr>
          <p:cNvSpPr/>
          <p:nvPr/>
        </p:nvSpPr>
        <p:spPr>
          <a:xfrm>
            <a:off x="6724578" y="442680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AE68E76-7C93-4808-8787-5D37EC32EB57}"/>
              </a:ext>
            </a:extLst>
          </p:cNvPr>
          <p:cNvSpPr/>
          <p:nvPr/>
        </p:nvSpPr>
        <p:spPr>
          <a:xfrm>
            <a:off x="6724578" y="4737690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BFC18EA-904E-441A-B4C9-EAB3324BCC6F}"/>
              </a:ext>
            </a:extLst>
          </p:cNvPr>
          <p:cNvSpPr txBox="1"/>
          <p:nvPr/>
        </p:nvSpPr>
        <p:spPr>
          <a:xfrm>
            <a:off x="6443015" y="21748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3BCD5207-643C-4183-9730-3E4615C17D12}"/>
              </a:ext>
            </a:extLst>
          </p:cNvPr>
          <p:cNvSpPr txBox="1"/>
          <p:nvPr/>
        </p:nvSpPr>
        <p:spPr>
          <a:xfrm>
            <a:off x="6279727" y="5037861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E88C8462-37CB-40E8-B1BD-80C342680FAE}"/>
              </a:ext>
            </a:extLst>
          </p:cNvPr>
          <p:cNvSpPr txBox="1"/>
          <p:nvPr/>
        </p:nvSpPr>
        <p:spPr>
          <a:xfrm>
            <a:off x="8313728" y="54930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035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129543" y="823193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 = dW.transpose(1, 0)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 = dW.reshape(FN, C, FH, FW)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487C9A4A-66A2-47A3-BEAB-8FA8618CEAC6}"/>
              </a:ext>
            </a:extLst>
          </p:cNvPr>
          <p:cNvSpPr/>
          <p:nvPr/>
        </p:nvSpPr>
        <p:spPr>
          <a:xfrm>
            <a:off x="523999" y="216792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81976733-94E8-4091-BB2A-B2B26F6CEA3F}"/>
              </a:ext>
            </a:extLst>
          </p:cNvPr>
          <p:cNvSpPr/>
          <p:nvPr/>
        </p:nvSpPr>
        <p:spPr>
          <a:xfrm>
            <a:off x="523999" y="247881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183AE345-6A6D-41AB-8AE2-1DDB4A758051}"/>
              </a:ext>
            </a:extLst>
          </p:cNvPr>
          <p:cNvSpPr/>
          <p:nvPr/>
        </p:nvSpPr>
        <p:spPr>
          <a:xfrm>
            <a:off x="523999" y="278970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EC8EDD50-37AF-47F6-9E75-7DDCB72EED02}"/>
              </a:ext>
            </a:extLst>
          </p:cNvPr>
          <p:cNvSpPr/>
          <p:nvPr/>
        </p:nvSpPr>
        <p:spPr>
          <a:xfrm>
            <a:off x="523999" y="310059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47CD37F-4CAB-41D0-BB6A-C5390B66DF9F}"/>
              </a:ext>
            </a:extLst>
          </p:cNvPr>
          <p:cNvSpPr/>
          <p:nvPr/>
        </p:nvSpPr>
        <p:spPr>
          <a:xfrm>
            <a:off x="523999" y="341148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2D221439-7A9F-4CA5-83D2-86A871301B6C}"/>
              </a:ext>
            </a:extLst>
          </p:cNvPr>
          <p:cNvSpPr/>
          <p:nvPr/>
        </p:nvSpPr>
        <p:spPr>
          <a:xfrm>
            <a:off x="523999" y="372237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B43405E-DACC-422E-AAFC-22F36875160E}"/>
              </a:ext>
            </a:extLst>
          </p:cNvPr>
          <p:cNvSpPr/>
          <p:nvPr/>
        </p:nvSpPr>
        <p:spPr>
          <a:xfrm>
            <a:off x="523999" y="403326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86D144D6-B25E-4A8F-9181-0E47F846A42D}"/>
              </a:ext>
            </a:extLst>
          </p:cNvPr>
          <p:cNvSpPr/>
          <p:nvPr/>
        </p:nvSpPr>
        <p:spPr>
          <a:xfrm>
            <a:off x="523999" y="434415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7FCFC11-837E-4BB5-8233-D97FAB218B78}"/>
              </a:ext>
            </a:extLst>
          </p:cNvPr>
          <p:cNvSpPr/>
          <p:nvPr/>
        </p:nvSpPr>
        <p:spPr>
          <a:xfrm>
            <a:off x="998968" y="216792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A5FB287-FE8D-4D15-A931-0BB0B1771843}"/>
              </a:ext>
            </a:extLst>
          </p:cNvPr>
          <p:cNvSpPr/>
          <p:nvPr/>
        </p:nvSpPr>
        <p:spPr>
          <a:xfrm>
            <a:off x="998968" y="247881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70E2EAA-17B9-425D-B6FA-98776242DE3B}"/>
              </a:ext>
            </a:extLst>
          </p:cNvPr>
          <p:cNvSpPr/>
          <p:nvPr/>
        </p:nvSpPr>
        <p:spPr>
          <a:xfrm>
            <a:off x="998968" y="278970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62F5D3A-EE16-4CF2-87C0-E969C7149844}"/>
              </a:ext>
            </a:extLst>
          </p:cNvPr>
          <p:cNvSpPr/>
          <p:nvPr/>
        </p:nvSpPr>
        <p:spPr>
          <a:xfrm>
            <a:off x="998968" y="3100593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27A72A35-45BB-42F4-BE44-C6DF9943D0DB}"/>
              </a:ext>
            </a:extLst>
          </p:cNvPr>
          <p:cNvSpPr/>
          <p:nvPr/>
        </p:nvSpPr>
        <p:spPr>
          <a:xfrm>
            <a:off x="998968" y="341148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065883E-2C4C-4886-A3A2-B88F36DED533}"/>
              </a:ext>
            </a:extLst>
          </p:cNvPr>
          <p:cNvSpPr/>
          <p:nvPr/>
        </p:nvSpPr>
        <p:spPr>
          <a:xfrm>
            <a:off x="998968" y="372237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D46FA876-4AB7-4357-BE57-26F48B96F0C3}"/>
              </a:ext>
            </a:extLst>
          </p:cNvPr>
          <p:cNvSpPr/>
          <p:nvPr/>
        </p:nvSpPr>
        <p:spPr>
          <a:xfrm>
            <a:off x="998968" y="4033262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AE68E76-7C93-4808-8787-5D37EC32EB57}"/>
              </a:ext>
            </a:extLst>
          </p:cNvPr>
          <p:cNvSpPr/>
          <p:nvPr/>
        </p:nvSpPr>
        <p:spPr>
          <a:xfrm>
            <a:off x="998968" y="4344151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BFC18EA-904E-441A-B4C9-EAB3324BCC6F}"/>
              </a:ext>
            </a:extLst>
          </p:cNvPr>
          <p:cNvSpPr txBox="1"/>
          <p:nvPr/>
        </p:nvSpPr>
        <p:spPr>
          <a:xfrm>
            <a:off x="717405" y="17812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3BCD5207-643C-4183-9730-3E4615C17D12}"/>
              </a:ext>
            </a:extLst>
          </p:cNvPr>
          <p:cNvSpPr txBox="1"/>
          <p:nvPr/>
        </p:nvSpPr>
        <p:spPr>
          <a:xfrm>
            <a:off x="554117" y="4644322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4BF2A9-3831-43D8-BCE0-D2A137659C4D}"/>
              </a:ext>
            </a:extLst>
          </p:cNvPr>
          <p:cNvSpPr/>
          <p:nvPr/>
        </p:nvSpPr>
        <p:spPr>
          <a:xfrm>
            <a:off x="1751636" y="3146387"/>
            <a:ext cx="313017" cy="4012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6F43FA8-9694-4469-BCA3-2D23F4523C7A}"/>
              </a:ext>
            </a:extLst>
          </p:cNvPr>
          <p:cNvSpPr txBox="1"/>
          <p:nvPr/>
        </p:nvSpPr>
        <p:spPr>
          <a:xfrm>
            <a:off x="3198064" y="3930550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02A7EA-C905-4EFA-BDD2-6A502D413B52}"/>
              </a:ext>
            </a:extLst>
          </p:cNvPr>
          <p:cNvGrpSpPr/>
          <p:nvPr/>
        </p:nvGrpSpPr>
        <p:grpSpPr>
          <a:xfrm rot="5400000">
            <a:off x="3190295" y="2103249"/>
            <a:ext cx="949938" cy="2487531"/>
            <a:chOff x="2754055" y="2167924"/>
            <a:chExt cx="949938" cy="2487531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B21B5C-1095-4460-801D-2FAE9CC77AA6}"/>
                </a:ext>
              </a:extLst>
            </p:cNvPr>
            <p:cNvSpPr/>
            <p:nvPr/>
          </p:nvSpPr>
          <p:spPr>
            <a:xfrm>
              <a:off x="2754055" y="2167924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DD140D-5D05-4D21-8E21-34AC86B9CFED}"/>
                </a:ext>
              </a:extLst>
            </p:cNvPr>
            <p:cNvSpPr/>
            <p:nvPr/>
          </p:nvSpPr>
          <p:spPr>
            <a:xfrm>
              <a:off x="2754055" y="2478814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26F15EB-AE85-401F-84EC-3B26ECA24642}"/>
                </a:ext>
              </a:extLst>
            </p:cNvPr>
            <p:cNvSpPr/>
            <p:nvPr/>
          </p:nvSpPr>
          <p:spPr>
            <a:xfrm>
              <a:off x="2754055" y="2789703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4E74B39-077A-49B6-82DB-8801EA1795DB}"/>
                </a:ext>
              </a:extLst>
            </p:cNvPr>
            <p:cNvSpPr/>
            <p:nvPr/>
          </p:nvSpPr>
          <p:spPr>
            <a:xfrm>
              <a:off x="2754055" y="3100593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03E636D8-CB66-4872-BF1D-80CB2FA743B9}"/>
                </a:ext>
              </a:extLst>
            </p:cNvPr>
            <p:cNvSpPr/>
            <p:nvPr/>
          </p:nvSpPr>
          <p:spPr>
            <a:xfrm>
              <a:off x="2754055" y="3411482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07BE6D3-F536-412E-AD2E-99C12F266CA9}"/>
                </a:ext>
              </a:extLst>
            </p:cNvPr>
            <p:cNvSpPr/>
            <p:nvPr/>
          </p:nvSpPr>
          <p:spPr>
            <a:xfrm>
              <a:off x="2754055" y="3722372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0144399-30E9-4DCA-9B9C-BE5CB21E6799}"/>
                </a:ext>
              </a:extLst>
            </p:cNvPr>
            <p:cNvSpPr/>
            <p:nvPr/>
          </p:nvSpPr>
          <p:spPr>
            <a:xfrm>
              <a:off x="2754055" y="4033262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90270E98-24A5-41DF-B14A-A1908F874470}"/>
                </a:ext>
              </a:extLst>
            </p:cNvPr>
            <p:cNvSpPr/>
            <p:nvPr/>
          </p:nvSpPr>
          <p:spPr>
            <a:xfrm>
              <a:off x="2754055" y="4344151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B55577DB-A367-4792-9954-051D487B6F5C}"/>
                </a:ext>
              </a:extLst>
            </p:cNvPr>
            <p:cNvSpPr/>
            <p:nvPr/>
          </p:nvSpPr>
          <p:spPr>
            <a:xfrm>
              <a:off x="3229024" y="2167924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314520B-8657-4EB4-9EC7-FE68C46700DE}"/>
                </a:ext>
              </a:extLst>
            </p:cNvPr>
            <p:cNvSpPr/>
            <p:nvPr/>
          </p:nvSpPr>
          <p:spPr>
            <a:xfrm>
              <a:off x="3229024" y="2478814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04D6FCB-BACE-4812-A213-E08A0E4D8A17}"/>
                </a:ext>
              </a:extLst>
            </p:cNvPr>
            <p:cNvSpPr/>
            <p:nvPr/>
          </p:nvSpPr>
          <p:spPr>
            <a:xfrm>
              <a:off x="3229024" y="2789703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A2AC850-F312-4CBC-8D80-81D09D40A754}"/>
                </a:ext>
              </a:extLst>
            </p:cNvPr>
            <p:cNvSpPr/>
            <p:nvPr/>
          </p:nvSpPr>
          <p:spPr>
            <a:xfrm>
              <a:off x="3229024" y="3100593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8230C0E-A6F5-4205-B5E7-98E0075E968E}"/>
                </a:ext>
              </a:extLst>
            </p:cNvPr>
            <p:cNvSpPr/>
            <p:nvPr/>
          </p:nvSpPr>
          <p:spPr>
            <a:xfrm>
              <a:off x="3229024" y="3411482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BAE4763-6C07-4E25-AD15-559E43A68627}"/>
                </a:ext>
              </a:extLst>
            </p:cNvPr>
            <p:cNvSpPr/>
            <p:nvPr/>
          </p:nvSpPr>
          <p:spPr>
            <a:xfrm>
              <a:off x="3229024" y="3722372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385DC15-B324-43FF-92F8-AFE79F6C2486}"/>
                </a:ext>
              </a:extLst>
            </p:cNvPr>
            <p:cNvSpPr/>
            <p:nvPr/>
          </p:nvSpPr>
          <p:spPr>
            <a:xfrm>
              <a:off x="3229024" y="4033262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6191CDA-723A-4F84-BABA-4BEBED8825E5}"/>
                </a:ext>
              </a:extLst>
            </p:cNvPr>
            <p:cNvSpPr/>
            <p:nvPr/>
          </p:nvSpPr>
          <p:spPr>
            <a:xfrm>
              <a:off x="3229024" y="4344151"/>
              <a:ext cx="474969" cy="31130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화살표: 오른쪽 207">
            <a:extLst>
              <a:ext uri="{FF2B5EF4-FFF2-40B4-BE49-F238E27FC236}">
                <a16:creationId xmlns:a16="http://schemas.microsoft.com/office/drawing/2014/main" id="{44656446-6AF3-4749-A0FC-00276CCCF48A}"/>
              </a:ext>
            </a:extLst>
          </p:cNvPr>
          <p:cNvSpPr/>
          <p:nvPr/>
        </p:nvSpPr>
        <p:spPr>
          <a:xfrm>
            <a:off x="5034988" y="3097543"/>
            <a:ext cx="313017" cy="4012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B9079-76AC-4A0E-8D46-FD1FAB4586C0}"/>
              </a:ext>
            </a:extLst>
          </p:cNvPr>
          <p:cNvSpPr txBox="1"/>
          <p:nvPr/>
        </p:nvSpPr>
        <p:spPr>
          <a:xfrm>
            <a:off x="6503084" y="399373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D9DDA63-7521-4EBD-AA74-B4E2DB1F7364}"/>
              </a:ext>
            </a:extLst>
          </p:cNvPr>
          <p:cNvSpPr/>
          <p:nvPr/>
        </p:nvSpPr>
        <p:spPr>
          <a:xfrm>
            <a:off x="5473964" y="2663177"/>
            <a:ext cx="4036569" cy="6443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1A3D7C50-5AB2-4C62-BD20-5B1FDAD6218B}"/>
              </a:ext>
            </a:extLst>
          </p:cNvPr>
          <p:cNvGrpSpPr/>
          <p:nvPr/>
        </p:nvGrpSpPr>
        <p:grpSpPr>
          <a:xfrm>
            <a:off x="7491575" y="2724909"/>
            <a:ext cx="1977282" cy="528577"/>
            <a:chOff x="6129852" y="2496274"/>
            <a:chExt cx="2562736" cy="52857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1FB2D8E8-04F1-423C-84A0-60AB53921F92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5EECB16-368B-4D53-BCDF-73F871CFD0C0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D46AD9D-D89E-4DEC-9019-757248509BB5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6434BDB-B979-4AC1-8214-405213C12BC8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ABF10F-5F7A-425C-9B5C-2A273CC774C5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513B4470-5494-4BB9-AACC-B3018D8BC434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1479D6B-69BF-4D2F-BF98-D0711B1C2819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B42746F1-1C45-45CF-BEDE-A3F286620F6E}"/>
              </a:ext>
            </a:extLst>
          </p:cNvPr>
          <p:cNvGrpSpPr/>
          <p:nvPr/>
        </p:nvGrpSpPr>
        <p:grpSpPr>
          <a:xfrm>
            <a:off x="5510642" y="2724909"/>
            <a:ext cx="1977282" cy="528577"/>
            <a:chOff x="6129852" y="2496274"/>
            <a:chExt cx="2562736" cy="528577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CB04DF62-AE19-4786-BCE9-766A39DB6F87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B80A934-7103-49AE-95EF-CD58CA150E49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20FA7760-2054-411D-80A1-7658A8F38838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567F83F9-066B-410A-9DD6-8D30718F5726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E12ACB-129F-46CB-9A41-4C4ED4410282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31CDCD10-2512-4F71-9DE0-D00D5F6F1741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0AE2994-A5CE-4048-9C0D-D92FA0326461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8AF24E9-6D00-4BCC-85F9-4DBF19ED8135}"/>
              </a:ext>
            </a:extLst>
          </p:cNvPr>
          <p:cNvSpPr/>
          <p:nvPr/>
        </p:nvSpPr>
        <p:spPr>
          <a:xfrm>
            <a:off x="5473963" y="3312619"/>
            <a:ext cx="4036569" cy="6443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AB517908-847E-4FD4-952E-ED57AA1BDDE0}"/>
              </a:ext>
            </a:extLst>
          </p:cNvPr>
          <p:cNvGrpSpPr/>
          <p:nvPr/>
        </p:nvGrpSpPr>
        <p:grpSpPr>
          <a:xfrm>
            <a:off x="7491574" y="3374351"/>
            <a:ext cx="1977282" cy="528577"/>
            <a:chOff x="6129852" y="2496274"/>
            <a:chExt cx="2562736" cy="528577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68E3582-6C94-4144-90E4-9CC51BAD772E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7390B3AB-3649-42CB-8CE7-BBB196F7CA3F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8BF61A1-1F52-4932-85BF-0FA47813E1DF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1B0C567-3F32-4445-BAB2-990938DC129F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B1DB87DB-5560-4DAC-B77A-488AE4D64F1E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083D3EA-C6C7-4E1E-8D30-B07C8AE8A4D6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49A55E7-13CE-4983-BBDD-5BB97405EDEE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579F4993-345F-4300-898A-1A80CDC04072}"/>
              </a:ext>
            </a:extLst>
          </p:cNvPr>
          <p:cNvGrpSpPr/>
          <p:nvPr/>
        </p:nvGrpSpPr>
        <p:grpSpPr>
          <a:xfrm>
            <a:off x="5510641" y="3374351"/>
            <a:ext cx="1977282" cy="528577"/>
            <a:chOff x="6129852" y="2496274"/>
            <a:chExt cx="2562736" cy="52857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3FBACC5-BD08-4525-A554-AA8C51C08EC3}"/>
                </a:ext>
              </a:extLst>
            </p:cNvPr>
            <p:cNvSpPr/>
            <p:nvPr/>
          </p:nvSpPr>
          <p:spPr>
            <a:xfrm>
              <a:off x="6129852" y="2496274"/>
              <a:ext cx="2562736" cy="5285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D1199D41-2BAD-4BEE-B535-89C62E2793FA}"/>
                </a:ext>
              </a:extLst>
            </p:cNvPr>
            <p:cNvSpPr/>
            <p:nvPr/>
          </p:nvSpPr>
          <p:spPr>
            <a:xfrm>
              <a:off x="6190711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69494834-1B30-4572-A92D-F1E22824885A}"/>
                </a:ext>
              </a:extLst>
            </p:cNvPr>
            <p:cNvSpPr/>
            <p:nvPr/>
          </p:nvSpPr>
          <p:spPr>
            <a:xfrm>
              <a:off x="7408854" y="2548360"/>
              <a:ext cx="1218143" cy="4166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6900216-5DA5-43A4-AECD-71D4796F40EB}"/>
                </a:ext>
              </a:extLst>
            </p:cNvPr>
            <p:cNvSpPr/>
            <p:nvPr/>
          </p:nvSpPr>
          <p:spPr>
            <a:xfrm>
              <a:off x="6251030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23F832-B8C6-43F6-8428-2726C9B229C3}"/>
                </a:ext>
              </a:extLst>
            </p:cNvPr>
            <p:cNvSpPr/>
            <p:nvPr/>
          </p:nvSpPr>
          <p:spPr>
            <a:xfrm>
              <a:off x="6797147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BE71F8BE-DAD1-4A68-99AF-CC4E7E367511}"/>
                </a:ext>
              </a:extLst>
            </p:cNvPr>
            <p:cNvSpPr/>
            <p:nvPr/>
          </p:nvSpPr>
          <p:spPr>
            <a:xfrm>
              <a:off x="7471808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EC894CFB-37AD-4562-85A1-E01BAEC59605}"/>
                </a:ext>
              </a:extLst>
            </p:cNvPr>
            <p:cNvSpPr/>
            <p:nvPr/>
          </p:nvSpPr>
          <p:spPr>
            <a:xfrm>
              <a:off x="8017925" y="2599480"/>
              <a:ext cx="546117" cy="31875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92F6E8-5D03-4D33-9574-35389AB2E3A5}"/>
              </a:ext>
            </a:extLst>
          </p:cNvPr>
          <p:cNvSpPr/>
          <p:nvPr/>
        </p:nvSpPr>
        <p:spPr>
          <a:xfrm>
            <a:off x="5473962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CEF2FEA-2F34-4C97-B850-43CEE144A852}"/>
              </a:ext>
            </a:extLst>
          </p:cNvPr>
          <p:cNvSpPr/>
          <p:nvPr/>
        </p:nvSpPr>
        <p:spPr>
          <a:xfrm>
            <a:off x="5760334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E353F12-89F6-4D37-8243-FD63D9191D0E}"/>
              </a:ext>
            </a:extLst>
          </p:cNvPr>
          <p:cNvSpPr/>
          <p:nvPr/>
        </p:nvSpPr>
        <p:spPr>
          <a:xfrm>
            <a:off x="5473962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A0A95B4-04CD-460C-A798-A815270F6EC9}"/>
              </a:ext>
            </a:extLst>
          </p:cNvPr>
          <p:cNvSpPr/>
          <p:nvPr/>
        </p:nvSpPr>
        <p:spPr>
          <a:xfrm>
            <a:off x="5760334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AAB30E0-EA6C-45E3-852E-535D652E3C87}"/>
              </a:ext>
            </a:extLst>
          </p:cNvPr>
          <p:cNvSpPr/>
          <p:nvPr/>
        </p:nvSpPr>
        <p:spPr>
          <a:xfrm>
            <a:off x="6087420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C229E2F-46D4-448B-A8FF-989EA1A3F009}"/>
              </a:ext>
            </a:extLst>
          </p:cNvPr>
          <p:cNvSpPr/>
          <p:nvPr/>
        </p:nvSpPr>
        <p:spPr>
          <a:xfrm>
            <a:off x="6373792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39C91A5-40B9-49D0-8B69-75C33BF6360B}"/>
              </a:ext>
            </a:extLst>
          </p:cNvPr>
          <p:cNvSpPr/>
          <p:nvPr/>
        </p:nvSpPr>
        <p:spPr>
          <a:xfrm>
            <a:off x="6087420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9A447CF-80EC-4207-B2AE-AB6DD307F999}"/>
              </a:ext>
            </a:extLst>
          </p:cNvPr>
          <p:cNvSpPr/>
          <p:nvPr/>
        </p:nvSpPr>
        <p:spPr>
          <a:xfrm>
            <a:off x="6373792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8A65B1F-29A5-4B68-84D7-3419AB2DCD53}"/>
              </a:ext>
            </a:extLst>
          </p:cNvPr>
          <p:cNvSpPr/>
          <p:nvPr/>
        </p:nvSpPr>
        <p:spPr>
          <a:xfrm>
            <a:off x="6878913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4A0DA826-9AC5-4331-9FE9-4D9335251760}"/>
              </a:ext>
            </a:extLst>
          </p:cNvPr>
          <p:cNvSpPr/>
          <p:nvPr/>
        </p:nvSpPr>
        <p:spPr>
          <a:xfrm>
            <a:off x="7165285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027F882D-30BF-4680-998D-E0E3B51468E0}"/>
              </a:ext>
            </a:extLst>
          </p:cNvPr>
          <p:cNvSpPr/>
          <p:nvPr/>
        </p:nvSpPr>
        <p:spPr>
          <a:xfrm>
            <a:off x="6878913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BBD25EC-1AE3-4F94-BAAB-F170C1A9CB4B}"/>
              </a:ext>
            </a:extLst>
          </p:cNvPr>
          <p:cNvSpPr/>
          <p:nvPr/>
        </p:nvSpPr>
        <p:spPr>
          <a:xfrm>
            <a:off x="7165285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9BF0847A-052D-410F-AB50-6273D9140F4D}"/>
              </a:ext>
            </a:extLst>
          </p:cNvPr>
          <p:cNvSpPr/>
          <p:nvPr/>
        </p:nvSpPr>
        <p:spPr>
          <a:xfrm>
            <a:off x="7492371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3F5F2A9-BA62-4DF5-8B46-16D3D723948D}"/>
              </a:ext>
            </a:extLst>
          </p:cNvPr>
          <p:cNvSpPr/>
          <p:nvPr/>
        </p:nvSpPr>
        <p:spPr>
          <a:xfrm>
            <a:off x="7778743" y="1273215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22D3B52-7E6E-4FB1-BA0D-9541EB3C3C97}"/>
              </a:ext>
            </a:extLst>
          </p:cNvPr>
          <p:cNvSpPr/>
          <p:nvPr/>
        </p:nvSpPr>
        <p:spPr>
          <a:xfrm>
            <a:off x="7492371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EF9F984-54DC-42D7-AB37-8C55DD8D35E9}"/>
              </a:ext>
            </a:extLst>
          </p:cNvPr>
          <p:cNvSpPr/>
          <p:nvPr/>
        </p:nvSpPr>
        <p:spPr>
          <a:xfrm>
            <a:off x="7778743" y="1562021"/>
            <a:ext cx="286372" cy="2863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665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129543" y="823193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 = np.dot(dout, col_W.T)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B8762BF-F2DF-4E2F-A85B-E2B1E28A367A}"/>
              </a:ext>
            </a:extLst>
          </p:cNvPr>
          <p:cNvSpPr txBox="1"/>
          <p:nvPr/>
        </p:nvSpPr>
        <p:spPr>
          <a:xfrm>
            <a:off x="2951856" y="28647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6AD8CD-821C-4441-9AF1-0F27D87510D5}"/>
              </a:ext>
            </a:extLst>
          </p:cNvPr>
          <p:cNvSpPr txBox="1"/>
          <p:nvPr/>
        </p:nvSpPr>
        <p:spPr>
          <a:xfrm>
            <a:off x="3154787" y="4338944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215977-2572-42FF-A22B-FC90E875F88A}"/>
              </a:ext>
            </a:extLst>
          </p:cNvPr>
          <p:cNvSpPr/>
          <p:nvPr/>
        </p:nvSpPr>
        <p:spPr>
          <a:xfrm>
            <a:off x="2311390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E98BD3-21DA-409A-8746-276DCF4184C4}"/>
              </a:ext>
            </a:extLst>
          </p:cNvPr>
          <p:cNvSpPr/>
          <p:nvPr/>
        </p:nvSpPr>
        <p:spPr>
          <a:xfrm>
            <a:off x="2631623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CCB687A-BE33-4B59-B44A-5BAC63B9EBC9}"/>
              </a:ext>
            </a:extLst>
          </p:cNvPr>
          <p:cNvSpPr/>
          <p:nvPr/>
        </p:nvSpPr>
        <p:spPr>
          <a:xfrm>
            <a:off x="2951856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2BF63CF-E739-49B6-871C-ED2426CAE645}"/>
              </a:ext>
            </a:extLst>
          </p:cNvPr>
          <p:cNvSpPr/>
          <p:nvPr/>
        </p:nvSpPr>
        <p:spPr>
          <a:xfrm>
            <a:off x="3272089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7C6C78-CD13-47C4-9D87-18025D24AFCB}"/>
              </a:ext>
            </a:extLst>
          </p:cNvPr>
          <p:cNvSpPr/>
          <p:nvPr/>
        </p:nvSpPr>
        <p:spPr>
          <a:xfrm>
            <a:off x="3592322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1671586-2C1A-49C1-830E-F9BFFDF390EA}"/>
              </a:ext>
            </a:extLst>
          </p:cNvPr>
          <p:cNvSpPr/>
          <p:nvPr/>
        </p:nvSpPr>
        <p:spPr>
          <a:xfrm>
            <a:off x="3912555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F10EC78-C486-4F9A-AC37-C1E230B6E149}"/>
              </a:ext>
            </a:extLst>
          </p:cNvPr>
          <p:cNvSpPr/>
          <p:nvPr/>
        </p:nvSpPr>
        <p:spPr>
          <a:xfrm>
            <a:off x="4232788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623A42-7F6C-4E38-9EF4-D386013BF0C8}"/>
              </a:ext>
            </a:extLst>
          </p:cNvPr>
          <p:cNvSpPr/>
          <p:nvPr/>
        </p:nvSpPr>
        <p:spPr>
          <a:xfrm>
            <a:off x="4553021" y="3329651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686A9BD-E498-4AE2-A81D-9B0FDDA70681}"/>
              </a:ext>
            </a:extLst>
          </p:cNvPr>
          <p:cNvSpPr/>
          <p:nvPr/>
        </p:nvSpPr>
        <p:spPr>
          <a:xfrm>
            <a:off x="2311390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821CB21-C99C-41F3-8204-26F0B8CAE6D6}"/>
              </a:ext>
            </a:extLst>
          </p:cNvPr>
          <p:cNvSpPr/>
          <p:nvPr/>
        </p:nvSpPr>
        <p:spPr>
          <a:xfrm>
            <a:off x="2631623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8741933-6F88-4A1A-A927-EECA5F932DFC}"/>
              </a:ext>
            </a:extLst>
          </p:cNvPr>
          <p:cNvSpPr/>
          <p:nvPr/>
        </p:nvSpPr>
        <p:spPr>
          <a:xfrm>
            <a:off x="2951856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7A48B26-4C3B-4D39-94F9-058BBE2F47DC}"/>
              </a:ext>
            </a:extLst>
          </p:cNvPr>
          <p:cNvSpPr/>
          <p:nvPr/>
        </p:nvSpPr>
        <p:spPr>
          <a:xfrm>
            <a:off x="3272089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D488D4-2432-4179-AD7A-8D801174E7A0}"/>
              </a:ext>
            </a:extLst>
          </p:cNvPr>
          <p:cNvSpPr/>
          <p:nvPr/>
        </p:nvSpPr>
        <p:spPr>
          <a:xfrm>
            <a:off x="3592322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8C066A3-B4EC-462A-884B-7800A14AF787}"/>
              </a:ext>
            </a:extLst>
          </p:cNvPr>
          <p:cNvSpPr/>
          <p:nvPr/>
        </p:nvSpPr>
        <p:spPr>
          <a:xfrm>
            <a:off x="3912555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EBB419A-EAE3-4813-AEB2-4426864FCDF5}"/>
              </a:ext>
            </a:extLst>
          </p:cNvPr>
          <p:cNvSpPr/>
          <p:nvPr/>
        </p:nvSpPr>
        <p:spPr>
          <a:xfrm>
            <a:off x="4232788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1236E3C-DBF2-4F6C-951B-79CB75147031}"/>
              </a:ext>
            </a:extLst>
          </p:cNvPr>
          <p:cNvSpPr/>
          <p:nvPr/>
        </p:nvSpPr>
        <p:spPr>
          <a:xfrm>
            <a:off x="4553021" y="3649884"/>
            <a:ext cx="320233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3A2ABD5-7414-4DB9-B949-1E261F406B62}"/>
              </a:ext>
            </a:extLst>
          </p:cNvPr>
          <p:cNvSpPr txBox="1"/>
          <p:nvPr/>
        </p:nvSpPr>
        <p:spPr>
          <a:xfrm>
            <a:off x="747647" y="186618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522BEAD-0900-4D65-BCF3-95B94E749D9A}"/>
              </a:ext>
            </a:extLst>
          </p:cNvPr>
          <p:cNvSpPr/>
          <p:nvPr/>
        </p:nvSpPr>
        <p:spPr>
          <a:xfrm>
            <a:off x="666625" y="226001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ABF00DD-8E59-4380-9B29-571446F6EC60}"/>
              </a:ext>
            </a:extLst>
          </p:cNvPr>
          <p:cNvSpPr/>
          <p:nvPr/>
        </p:nvSpPr>
        <p:spPr>
          <a:xfrm>
            <a:off x="666625" y="257090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BECBE8F-902A-4C18-8C79-6979A21A6DC6}"/>
              </a:ext>
            </a:extLst>
          </p:cNvPr>
          <p:cNvSpPr/>
          <p:nvPr/>
        </p:nvSpPr>
        <p:spPr>
          <a:xfrm>
            <a:off x="666625" y="288179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03AA4EE-3037-4924-BAF3-529CDFC11DA7}"/>
              </a:ext>
            </a:extLst>
          </p:cNvPr>
          <p:cNvSpPr/>
          <p:nvPr/>
        </p:nvSpPr>
        <p:spPr>
          <a:xfrm>
            <a:off x="666625" y="319268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DF4BD39-FB3D-4F24-A85E-8D216DDE1B50}"/>
              </a:ext>
            </a:extLst>
          </p:cNvPr>
          <p:cNvSpPr/>
          <p:nvPr/>
        </p:nvSpPr>
        <p:spPr>
          <a:xfrm>
            <a:off x="666625" y="350357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6C34746-8940-4834-A081-D5A80A252A51}"/>
              </a:ext>
            </a:extLst>
          </p:cNvPr>
          <p:cNvSpPr/>
          <p:nvPr/>
        </p:nvSpPr>
        <p:spPr>
          <a:xfrm>
            <a:off x="666625" y="381446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66E96C9-F70E-4DB6-90DA-C7D6C6272312}"/>
              </a:ext>
            </a:extLst>
          </p:cNvPr>
          <p:cNvSpPr/>
          <p:nvPr/>
        </p:nvSpPr>
        <p:spPr>
          <a:xfrm>
            <a:off x="666625" y="412535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246E60E-5069-4F32-85F1-261A2FF59083}"/>
              </a:ext>
            </a:extLst>
          </p:cNvPr>
          <p:cNvSpPr/>
          <p:nvPr/>
        </p:nvSpPr>
        <p:spPr>
          <a:xfrm>
            <a:off x="666625" y="443624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53CD378-F1BD-4D15-AC76-934052F0B0A6}"/>
              </a:ext>
            </a:extLst>
          </p:cNvPr>
          <p:cNvSpPr/>
          <p:nvPr/>
        </p:nvSpPr>
        <p:spPr>
          <a:xfrm>
            <a:off x="666625" y="474713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40D9803-D6D5-445F-B6EA-4DCB9F517276}"/>
              </a:ext>
            </a:extLst>
          </p:cNvPr>
          <p:cNvSpPr txBox="1"/>
          <p:nvPr/>
        </p:nvSpPr>
        <p:spPr>
          <a:xfrm>
            <a:off x="707496" y="5047216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E6F1D89-6A65-4E8E-953D-41D2665CA4C3}"/>
              </a:ext>
            </a:extLst>
          </p:cNvPr>
          <p:cNvSpPr/>
          <p:nvPr/>
        </p:nvSpPr>
        <p:spPr>
          <a:xfrm>
            <a:off x="1141594" y="226001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AAAFF58-B35A-444D-957F-1099CE7DA025}"/>
              </a:ext>
            </a:extLst>
          </p:cNvPr>
          <p:cNvSpPr/>
          <p:nvPr/>
        </p:nvSpPr>
        <p:spPr>
          <a:xfrm>
            <a:off x="1141594" y="2570907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38F2FDB-2309-47DC-A401-708A234FF1E6}"/>
              </a:ext>
            </a:extLst>
          </p:cNvPr>
          <p:cNvSpPr/>
          <p:nvPr/>
        </p:nvSpPr>
        <p:spPr>
          <a:xfrm>
            <a:off x="1141594" y="288179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ED8DDDE-6E6B-4E14-B73B-826D28EDCA8A}"/>
              </a:ext>
            </a:extLst>
          </p:cNvPr>
          <p:cNvSpPr/>
          <p:nvPr/>
        </p:nvSpPr>
        <p:spPr>
          <a:xfrm>
            <a:off x="1141594" y="3192686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A02CF23-BE03-4E43-85AA-22BCCBF7E1ED}"/>
              </a:ext>
            </a:extLst>
          </p:cNvPr>
          <p:cNvSpPr/>
          <p:nvPr/>
        </p:nvSpPr>
        <p:spPr>
          <a:xfrm>
            <a:off x="1141594" y="350357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72AE297-6CB2-4FFD-B5D7-6D18CF402E01}"/>
              </a:ext>
            </a:extLst>
          </p:cNvPr>
          <p:cNvSpPr/>
          <p:nvPr/>
        </p:nvSpPr>
        <p:spPr>
          <a:xfrm>
            <a:off x="1141594" y="381446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580008E-3DE2-4A32-A264-A225E98A03F2}"/>
              </a:ext>
            </a:extLst>
          </p:cNvPr>
          <p:cNvSpPr/>
          <p:nvPr/>
        </p:nvSpPr>
        <p:spPr>
          <a:xfrm>
            <a:off x="1141594" y="4125355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D15CB2E-618C-4219-AD7D-2AE4AE26313F}"/>
              </a:ext>
            </a:extLst>
          </p:cNvPr>
          <p:cNvSpPr/>
          <p:nvPr/>
        </p:nvSpPr>
        <p:spPr>
          <a:xfrm>
            <a:off x="1141594" y="443624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266B19C-688E-4F39-9358-12E4E1111EA6}"/>
              </a:ext>
            </a:extLst>
          </p:cNvPr>
          <p:cNvSpPr/>
          <p:nvPr/>
        </p:nvSpPr>
        <p:spPr>
          <a:xfrm>
            <a:off x="1141594" y="4747134"/>
            <a:ext cx="474969" cy="3113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A894E7-5DA4-482A-899C-10EB5BF3C74E}"/>
              </a:ext>
            </a:extLst>
          </p:cNvPr>
          <p:cNvSpPr txBox="1"/>
          <p:nvPr/>
        </p:nvSpPr>
        <p:spPr>
          <a:xfrm>
            <a:off x="1825112" y="3474561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511CD14-7B12-4728-BA2F-CCFD64B52C15}"/>
              </a:ext>
            </a:extLst>
          </p:cNvPr>
          <p:cNvSpPr txBox="1"/>
          <p:nvPr/>
        </p:nvSpPr>
        <p:spPr>
          <a:xfrm>
            <a:off x="5156785" y="3489767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000CC6-E32C-4B00-990D-9D39F0F8278D}"/>
              </a:ext>
            </a:extLst>
          </p:cNvPr>
          <p:cNvGrpSpPr/>
          <p:nvPr/>
        </p:nvGrpSpPr>
        <p:grpSpPr>
          <a:xfrm>
            <a:off x="5911116" y="1983129"/>
            <a:ext cx="2561865" cy="320233"/>
            <a:chOff x="5911116" y="1983129"/>
            <a:chExt cx="2561865" cy="320233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DD670DE-7922-4B3F-966D-B39207975C93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A7DC1A6-A49B-4789-A2BE-51D1AA862193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1BD7078-6B07-409A-BDAC-9092927B8101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E3B2721-35F8-4BAF-AF34-602B49C4F4D7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3255C2F-E16B-4759-932E-BB5E9F30D5F7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7C04EDF-6DC3-4274-BF76-DF1A5FEBAF83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EC888EA3-4372-4FF5-BB53-E995BD338519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130507-E5CD-45D7-B5DC-1BE9799E9677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47BB8C0C-9960-46DF-9E68-A793AC8FFFA6}"/>
              </a:ext>
            </a:extLst>
          </p:cNvPr>
          <p:cNvGrpSpPr/>
          <p:nvPr/>
        </p:nvGrpSpPr>
        <p:grpSpPr>
          <a:xfrm>
            <a:off x="5911116" y="2303362"/>
            <a:ext cx="2561865" cy="320233"/>
            <a:chOff x="5911116" y="1983129"/>
            <a:chExt cx="2561865" cy="32023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595FF1B-5CBE-4099-808B-D35B78FEC27E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C3CC4BE5-409B-43BE-8153-2200AE343A6F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254B3BC-911C-47EE-8B52-3EF1B01E255D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EA89369-8EEB-4F8D-836E-AA91CF6B3078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A69014B-5A6C-4332-A9F2-23C3B190AB12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AF9EE6B-435D-4DD8-B14C-5356D408998F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962EFCE-D9DC-4736-B909-9E8F8CF23804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F8B763-10E0-4E6F-A562-540BEE259A1B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202329AB-3AF4-4558-B347-B62838AC6840}"/>
              </a:ext>
            </a:extLst>
          </p:cNvPr>
          <p:cNvGrpSpPr/>
          <p:nvPr/>
        </p:nvGrpSpPr>
        <p:grpSpPr>
          <a:xfrm>
            <a:off x="5911116" y="2623595"/>
            <a:ext cx="2561865" cy="320233"/>
            <a:chOff x="5911116" y="1983129"/>
            <a:chExt cx="2561865" cy="320233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FF2E58-C522-4FCE-89FC-CCD0D9802017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8BF8B2F8-CB4B-43AD-BBBC-C2FFC3EDF7E0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FE22A80D-2A65-48AD-AE49-CCB74F28223C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5E97E2F-8233-428D-9EE5-46356CC4BDD2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09C8FE0-A4FB-4137-A5E4-31224CEF4E80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36F7D46-426D-4E9A-9797-7DB11F5CEE88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F82BB17-3742-4925-BF8C-E5F7388053D1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797155B-85CD-467E-AEC9-38573E1C6D02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EAE10D7E-EB48-4D44-824E-AB3D0466BFB6}"/>
              </a:ext>
            </a:extLst>
          </p:cNvPr>
          <p:cNvGrpSpPr/>
          <p:nvPr/>
        </p:nvGrpSpPr>
        <p:grpSpPr>
          <a:xfrm>
            <a:off x="5911116" y="2943828"/>
            <a:ext cx="2561865" cy="320233"/>
            <a:chOff x="5911116" y="1983129"/>
            <a:chExt cx="2561865" cy="320233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A0D8C87-5EAF-43FC-961A-05988091561D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ECD9E0E-5215-453B-B92D-17ABA4DB12AC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3FD9E7-48D1-4F00-ABBE-F76A4C60B037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58E8797B-53A5-4805-AF02-0BE7F6B3EDE3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CE64CDF-DDEA-4E6B-B626-7E2627988ABE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219A038-4ED9-46FD-820D-9095AEE0DE57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9FA4E64-FD61-41C2-935E-0C4E00D4BEC5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6BBFF31-CB85-429A-87F0-77072E53C134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703D3DA6-89C3-4A8F-A375-71023AE94214}"/>
              </a:ext>
            </a:extLst>
          </p:cNvPr>
          <p:cNvGrpSpPr/>
          <p:nvPr/>
        </p:nvGrpSpPr>
        <p:grpSpPr>
          <a:xfrm>
            <a:off x="5911116" y="3264061"/>
            <a:ext cx="2561865" cy="320233"/>
            <a:chOff x="5911116" y="1983129"/>
            <a:chExt cx="2561865" cy="320233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044839E-9D1A-475E-AE54-7F8DDE5D98DB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2A1044A-9AEB-460B-8CED-820CFB98A5B8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356758B-0284-4237-80D4-127377CF3111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489CFEF-4AB4-46E8-A2EF-55ACA457429F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04F0359-58A5-4A1A-A261-66A3ADC3B3D8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CBA59805-F6C8-4706-8B2E-089F7A65E7E4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FE5D5CD-F26F-49B4-972E-5D482E9AE5ED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4AD3FCB-6780-4460-B1BB-081D28232070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6A6F3FC1-A6B1-4B28-A4BF-294E3A93EB13}"/>
              </a:ext>
            </a:extLst>
          </p:cNvPr>
          <p:cNvGrpSpPr/>
          <p:nvPr/>
        </p:nvGrpSpPr>
        <p:grpSpPr>
          <a:xfrm>
            <a:off x="5911116" y="3584294"/>
            <a:ext cx="2561865" cy="320233"/>
            <a:chOff x="5911116" y="1983129"/>
            <a:chExt cx="2561865" cy="320233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C13E84C7-8EB4-417B-9E4D-CBE9089D5E1C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419AF9F-847C-4FDD-9C39-98E0BC1782FF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198FF377-4A94-4B54-8397-25F570C7401B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27F571F-CA24-4B87-AD47-5F897C953C22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3D653CB6-78FA-4A1B-9393-AC44C5AEDE43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3EA97A16-CDE5-4543-82B2-408D21CAC485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D062CAFF-2D25-4C22-A671-D5266C1B5696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C440B95-1D67-4814-B2DB-C36DCF314DEA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EE854494-5428-43FE-AD1D-AE0D894D9A41}"/>
              </a:ext>
            </a:extLst>
          </p:cNvPr>
          <p:cNvGrpSpPr/>
          <p:nvPr/>
        </p:nvGrpSpPr>
        <p:grpSpPr>
          <a:xfrm>
            <a:off x="5911116" y="3904527"/>
            <a:ext cx="2561865" cy="320233"/>
            <a:chOff x="5911116" y="1983129"/>
            <a:chExt cx="2561865" cy="320233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FF3D889-B966-4A13-BABB-F4C6DA3710E3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2445EBC-BB49-43B4-8C6F-CF8B945391B2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DA8B339-1318-4735-9AC3-8B4A8CB4B271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51E7E8B-78D2-4DEF-89B0-9BE380D09B69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048D32F8-3A13-4840-A82D-7FD019F0FC56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FDBAC5AC-7429-4989-9FF3-8BF8849B2D8B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0F26E359-E7AF-4AFB-818D-8008F4857FEF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92E6AB8-A8B9-43E1-8AC4-5C4086859932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F9D19DE-53BD-4107-B2BE-2A06B89E4FAB}"/>
              </a:ext>
            </a:extLst>
          </p:cNvPr>
          <p:cNvGrpSpPr/>
          <p:nvPr/>
        </p:nvGrpSpPr>
        <p:grpSpPr>
          <a:xfrm>
            <a:off x="5911116" y="4224760"/>
            <a:ext cx="2561865" cy="320233"/>
            <a:chOff x="5911116" y="1983129"/>
            <a:chExt cx="2561865" cy="320233"/>
          </a:xfrm>
        </p:grpSpPr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2B9BB23C-0B49-4672-B198-325D401CA49A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16E7AC7-E10F-4AA2-9131-B76BBF2E4622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5CF86BC-98D5-43AE-8F14-9AF12F2B8AEF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57D670-56E2-410E-A5E1-437F602F6662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379887E-9562-42E2-8F9A-A329F8793E8E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8A15109-9ACD-4C25-8984-C1CD1837AFB1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6DA37A1-C4AA-403C-B586-C72A7147DB12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1A3968D-A4AA-4E62-A683-C8F47E2B5575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2730AEFB-11DA-4E42-9898-B03EA82F80AE}"/>
              </a:ext>
            </a:extLst>
          </p:cNvPr>
          <p:cNvGrpSpPr/>
          <p:nvPr/>
        </p:nvGrpSpPr>
        <p:grpSpPr>
          <a:xfrm>
            <a:off x="5911116" y="4544993"/>
            <a:ext cx="2561865" cy="320233"/>
            <a:chOff x="5911116" y="1983129"/>
            <a:chExt cx="2561865" cy="320233"/>
          </a:xfrm>
        </p:grpSpPr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B3290CC-ECDA-43C7-8830-B054A74A9978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8DBB8F29-57A4-4806-98F1-47F79565436B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2FADAB9-F2D0-4D17-8069-8193252AF179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C145DD51-D75F-4C7C-83CB-AC0150867011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FD86623-2300-46BC-B7D7-EADF3927C4FD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A8C610B-8152-4997-A917-0FE2DB33B536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9A404AF6-64C9-4381-A8D2-306459209B95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3C3E584-C83A-49AF-94E9-F3B6B66EF1A7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17497108-2F2B-454E-B2F0-130D3D26EF3F}"/>
              </a:ext>
            </a:extLst>
          </p:cNvPr>
          <p:cNvSpPr txBox="1"/>
          <p:nvPr/>
        </p:nvSpPr>
        <p:spPr>
          <a:xfrm>
            <a:off x="6918067" y="4918975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DF5EB47-B375-4A7C-BAA4-486B37B8FC3A}"/>
              </a:ext>
            </a:extLst>
          </p:cNvPr>
          <p:cNvSpPr txBox="1"/>
          <p:nvPr/>
        </p:nvSpPr>
        <p:spPr>
          <a:xfrm>
            <a:off x="6821067" y="158692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6838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129543" y="823193"/>
            <a:ext cx="512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 = dcol.reshape(1, 3, 3, 2, 2, 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 = dcol.transpose(0, 3, 4, 5,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000CC6-E32C-4B00-990D-9D39F0F8278D}"/>
              </a:ext>
            </a:extLst>
          </p:cNvPr>
          <p:cNvGrpSpPr/>
          <p:nvPr/>
        </p:nvGrpSpPr>
        <p:grpSpPr>
          <a:xfrm>
            <a:off x="36195" y="2352029"/>
            <a:ext cx="2561865" cy="320233"/>
            <a:chOff x="5911116" y="1983129"/>
            <a:chExt cx="2561865" cy="320233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DD670DE-7922-4B3F-966D-B39207975C93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A7DC1A6-A49B-4789-A2BE-51D1AA862193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1BD7078-6B07-409A-BDAC-9092927B8101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E3B2721-35F8-4BAF-AF34-602B49C4F4D7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3255C2F-E16B-4759-932E-BB5E9F30D5F7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7C04EDF-6DC3-4274-BF76-DF1A5FEBAF83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EC888EA3-4372-4FF5-BB53-E995BD338519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130507-E5CD-45D7-B5DC-1BE9799E9677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47BB8C0C-9960-46DF-9E68-A793AC8FFFA6}"/>
              </a:ext>
            </a:extLst>
          </p:cNvPr>
          <p:cNvGrpSpPr/>
          <p:nvPr/>
        </p:nvGrpSpPr>
        <p:grpSpPr>
          <a:xfrm>
            <a:off x="36195" y="2672262"/>
            <a:ext cx="2561865" cy="320233"/>
            <a:chOff x="5911116" y="1983129"/>
            <a:chExt cx="2561865" cy="32023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595FF1B-5CBE-4099-808B-D35B78FEC27E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C3CC4BE5-409B-43BE-8153-2200AE343A6F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254B3BC-911C-47EE-8B52-3EF1B01E255D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EA89369-8EEB-4F8D-836E-AA91CF6B3078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A69014B-5A6C-4332-A9F2-23C3B190AB12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AF9EE6B-435D-4DD8-B14C-5356D408998F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962EFCE-D9DC-4736-B909-9E8F8CF23804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F8B763-10E0-4E6F-A562-540BEE259A1B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202329AB-3AF4-4558-B347-B62838AC6840}"/>
              </a:ext>
            </a:extLst>
          </p:cNvPr>
          <p:cNvGrpSpPr/>
          <p:nvPr/>
        </p:nvGrpSpPr>
        <p:grpSpPr>
          <a:xfrm>
            <a:off x="36195" y="2992495"/>
            <a:ext cx="2561865" cy="320233"/>
            <a:chOff x="5911116" y="1983129"/>
            <a:chExt cx="2561865" cy="320233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CFF2E58-C522-4FCE-89FC-CCD0D9802017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8BF8B2F8-CB4B-43AD-BBBC-C2FFC3EDF7E0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FE22A80D-2A65-48AD-AE49-CCB74F28223C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5E97E2F-8233-428D-9EE5-46356CC4BDD2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09C8FE0-A4FB-4137-A5E4-31224CEF4E80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36F7D46-426D-4E9A-9797-7DB11F5CEE88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F82BB17-3742-4925-BF8C-E5F7388053D1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797155B-85CD-467E-AEC9-38573E1C6D02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EAE10D7E-EB48-4D44-824E-AB3D0466BFB6}"/>
              </a:ext>
            </a:extLst>
          </p:cNvPr>
          <p:cNvGrpSpPr/>
          <p:nvPr/>
        </p:nvGrpSpPr>
        <p:grpSpPr>
          <a:xfrm>
            <a:off x="36195" y="3312728"/>
            <a:ext cx="2561865" cy="320233"/>
            <a:chOff x="5911116" y="1983129"/>
            <a:chExt cx="2561865" cy="320233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A0D8C87-5EAF-43FC-961A-05988091561D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ECD9E0E-5215-453B-B92D-17ABA4DB12AC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3FD9E7-48D1-4F00-ABBE-F76A4C60B037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58E8797B-53A5-4805-AF02-0BE7F6B3EDE3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CE64CDF-DDEA-4E6B-B626-7E2627988ABE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219A038-4ED9-46FD-820D-9095AEE0DE57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9FA4E64-FD61-41C2-935E-0C4E00D4BEC5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6BBFF31-CB85-429A-87F0-77072E53C134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703D3DA6-89C3-4A8F-A375-71023AE94214}"/>
              </a:ext>
            </a:extLst>
          </p:cNvPr>
          <p:cNvGrpSpPr/>
          <p:nvPr/>
        </p:nvGrpSpPr>
        <p:grpSpPr>
          <a:xfrm>
            <a:off x="36195" y="3632961"/>
            <a:ext cx="2561865" cy="320233"/>
            <a:chOff x="5911116" y="1983129"/>
            <a:chExt cx="2561865" cy="320233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044839E-9D1A-475E-AE54-7F8DDE5D98DB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2A1044A-9AEB-460B-8CED-820CFB98A5B8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356758B-0284-4237-80D4-127377CF3111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489CFEF-4AB4-46E8-A2EF-55ACA457429F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04F0359-58A5-4A1A-A261-66A3ADC3B3D8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CBA59805-F6C8-4706-8B2E-089F7A65E7E4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FE5D5CD-F26F-49B4-972E-5D482E9AE5ED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4AD3FCB-6780-4460-B1BB-081D28232070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6A6F3FC1-A6B1-4B28-A4BF-294E3A93EB13}"/>
              </a:ext>
            </a:extLst>
          </p:cNvPr>
          <p:cNvGrpSpPr/>
          <p:nvPr/>
        </p:nvGrpSpPr>
        <p:grpSpPr>
          <a:xfrm>
            <a:off x="36195" y="3953194"/>
            <a:ext cx="2561865" cy="320233"/>
            <a:chOff x="5911116" y="1983129"/>
            <a:chExt cx="2561865" cy="320233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C13E84C7-8EB4-417B-9E4D-CBE9089D5E1C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419AF9F-847C-4FDD-9C39-98E0BC1782FF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198FF377-4A94-4B54-8397-25F570C7401B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27F571F-CA24-4B87-AD47-5F897C953C22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3D653CB6-78FA-4A1B-9393-AC44C5AEDE43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3EA97A16-CDE5-4543-82B2-408D21CAC485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D062CAFF-2D25-4C22-A671-D5266C1B5696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C440B95-1D67-4814-B2DB-C36DCF314DEA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EE854494-5428-43FE-AD1D-AE0D894D9A41}"/>
              </a:ext>
            </a:extLst>
          </p:cNvPr>
          <p:cNvGrpSpPr/>
          <p:nvPr/>
        </p:nvGrpSpPr>
        <p:grpSpPr>
          <a:xfrm>
            <a:off x="36195" y="4273427"/>
            <a:ext cx="2561865" cy="320233"/>
            <a:chOff x="5911116" y="1983129"/>
            <a:chExt cx="2561865" cy="320233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FF3D889-B966-4A13-BABB-F4C6DA3710E3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2445EBC-BB49-43B4-8C6F-CF8B945391B2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DA8B339-1318-4735-9AC3-8B4A8CB4B271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51E7E8B-78D2-4DEF-89B0-9BE380D09B69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048D32F8-3A13-4840-A82D-7FD019F0FC56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FDBAC5AC-7429-4989-9FF3-8BF8849B2D8B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0F26E359-E7AF-4AFB-818D-8008F4857FEF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92E6AB8-A8B9-43E1-8AC4-5C4086859932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9F9D19DE-53BD-4107-B2BE-2A06B89E4FAB}"/>
              </a:ext>
            </a:extLst>
          </p:cNvPr>
          <p:cNvGrpSpPr/>
          <p:nvPr/>
        </p:nvGrpSpPr>
        <p:grpSpPr>
          <a:xfrm>
            <a:off x="36195" y="4593660"/>
            <a:ext cx="2561865" cy="320233"/>
            <a:chOff x="5911116" y="1983129"/>
            <a:chExt cx="2561865" cy="320233"/>
          </a:xfrm>
        </p:grpSpPr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2B9BB23C-0B49-4672-B198-325D401CA49A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16E7AC7-E10F-4AA2-9131-B76BBF2E4622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5CF86BC-98D5-43AE-8F14-9AF12F2B8AEF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57D670-56E2-410E-A5E1-437F602F6662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379887E-9562-42E2-8F9A-A329F8793E8E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8A15109-9ACD-4C25-8984-C1CD1837AFB1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6DA37A1-C4AA-403C-B586-C72A7147DB12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1A3968D-A4AA-4E62-A683-C8F47E2B5575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2730AEFB-11DA-4E42-9898-B03EA82F80AE}"/>
              </a:ext>
            </a:extLst>
          </p:cNvPr>
          <p:cNvGrpSpPr/>
          <p:nvPr/>
        </p:nvGrpSpPr>
        <p:grpSpPr>
          <a:xfrm>
            <a:off x="36195" y="4913893"/>
            <a:ext cx="2561865" cy="320233"/>
            <a:chOff x="5911116" y="1983129"/>
            <a:chExt cx="2561865" cy="320233"/>
          </a:xfrm>
        </p:grpSpPr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B3290CC-ECDA-43C7-8830-B054A74A9978}"/>
                </a:ext>
              </a:extLst>
            </p:cNvPr>
            <p:cNvSpPr/>
            <p:nvPr/>
          </p:nvSpPr>
          <p:spPr>
            <a:xfrm>
              <a:off x="59111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8DBB8F29-57A4-4806-98F1-47F79565436B}"/>
                </a:ext>
              </a:extLst>
            </p:cNvPr>
            <p:cNvSpPr/>
            <p:nvPr/>
          </p:nvSpPr>
          <p:spPr>
            <a:xfrm>
              <a:off x="6231350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2FADAB9-F2D0-4D17-8069-8193252AF179}"/>
                </a:ext>
              </a:extLst>
            </p:cNvPr>
            <p:cNvSpPr/>
            <p:nvPr/>
          </p:nvSpPr>
          <p:spPr>
            <a:xfrm>
              <a:off x="6551583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C145DD51-D75F-4C7C-83CB-AC0150867011}"/>
                </a:ext>
              </a:extLst>
            </p:cNvPr>
            <p:cNvSpPr/>
            <p:nvPr/>
          </p:nvSpPr>
          <p:spPr>
            <a:xfrm>
              <a:off x="6871816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FD86623-2300-46BC-B7D7-EADF3927C4FD}"/>
                </a:ext>
              </a:extLst>
            </p:cNvPr>
            <p:cNvSpPr/>
            <p:nvPr/>
          </p:nvSpPr>
          <p:spPr>
            <a:xfrm>
              <a:off x="7192049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A8C610B-8152-4997-A917-0FE2DB33B536}"/>
                </a:ext>
              </a:extLst>
            </p:cNvPr>
            <p:cNvSpPr/>
            <p:nvPr/>
          </p:nvSpPr>
          <p:spPr>
            <a:xfrm>
              <a:off x="7512282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9A404AF6-64C9-4381-A8D2-306459209B95}"/>
                </a:ext>
              </a:extLst>
            </p:cNvPr>
            <p:cNvSpPr/>
            <p:nvPr/>
          </p:nvSpPr>
          <p:spPr>
            <a:xfrm>
              <a:off x="7832515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3C3E584-C83A-49AF-94E9-F3B6B66EF1A7}"/>
                </a:ext>
              </a:extLst>
            </p:cNvPr>
            <p:cNvSpPr/>
            <p:nvPr/>
          </p:nvSpPr>
          <p:spPr>
            <a:xfrm>
              <a:off x="8152748" y="1983129"/>
              <a:ext cx="320233" cy="3202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17497108-2F2B-454E-B2F0-130D3D26EF3F}"/>
              </a:ext>
            </a:extLst>
          </p:cNvPr>
          <p:cNvSpPr txBox="1"/>
          <p:nvPr/>
        </p:nvSpPr>
        <p:spPr>
          <a:xfrm>
            <a:off x="1043146" y="5287875"/>
            <a:ext cx="8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DF5EB47-B375-4A7C-BAA4-486B37B8FC3A}"/>
              </a:ext>
            </a:extLst>
          </p:cNvPr>
          <p:cNvSpPr txBox="1"/>
          <p:nvPr/>
        </p:nvSpPr>
        <p:spPr>
          <a:xfrm>
            <a:off x="946146" y="195582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FB18A0A-3372-4BB3-88D9-EE78C27597A8}"/>
              </a:ext>
            </a:extLst>
          </p:cNvPr>
          <p:cNvSpPr txBox="1"/>
          <p:nvPr/>
        </p:nvSpPr>
        <p:spPr>
          <a:xfrm>
            <a:off x="642851" y="5786282"/>
            <a:ext cx="187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(1*3*3,2*2*2)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39529FA-A2FA-4501-988D-3F4CF6809628}"/>
              </a:ext>
            </a:extLst>
          </p:cNvPr>
          <p:cNvGrpSpPr/>
          <p:nvPr/>
        </p:nvGrpSpPr>
        <p:grpSpPr>
          <a:xfrm>
            <a:off x="3263701" y="1441926"/>
            <a:ext cx="8803349" cy="2654899"/>
            <a:chOff x="522567" y="3721836"/>
            <a:chExt cx="8803349" cy="2654899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D1F113B-268A-4F83-9D9C-65B6A00794C5}"/>
                </a:ext>
              </a:extLst>
            </p:cNvPr>
            <p:cNvSpPr/>
            <p:nvPr/>
          </p:nvSpPr>
          <p:spPr>
            <a:xfrm>
              <a:off x="522567" y="3721836"/>
              <a:ext cx="8803349" cy="265489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4DEC827-BDDD-4406-8406-F46052E06795}"/>
                </a:ext>
              </a:extLst>
            </p:cNvPr>
            <p:cNvSpPr/>
            <p:nvPr/>
          </p:nvSpPr>
          <p:spPr>
            <a:xfrm>
              <a:off x="565009" y="3773347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3949E-5454-440D-8BFA-29C8D5B1567F}"/>
                </a:ext>
              </a:extLst>
            </p:cNvPr>
            <p:cNvSpPr/>
            <p:nvPr/>
          </p:nvSpPr>
          <p:spPr>
            <a:xfrm>
              <a:off x="565009" y="4621072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C6F352E-9825-4252-A9AD-80031E4EF286}"/>
                </a:ext>
              </a:extLst>
            </p:cNvPr>
            <p:cNvSpPr/>
            <p:nvPr/>
          </p:nvSpPr>
          <p:spPr>
            <a:xfrm>
              <a:off x="565009" y="5468797"/>
              <a:ext cx="8717888" cy="86255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1F95E52-0DC4-497E-BE44-2AB024AE5E65}"/>
                </a:ext>
              </a:extLst>
            </p:cNvPr>
            <p:cNvSpPr/>
            <p:nvPr/>
          </p:nvSpPr>
          <p:spPr>
            <a:xfrm>
              <a:off x="607452" y="3820495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85ACB11-BE1B-4DA6-8DC7-C2F609F5C774}"/>
                </a:ext>
              </a:extLst>
            </p:cNvPr>
            <p:cNvSpPr/>
            <p:nvPr/>
          </p:nvSpPr>
          <p:spPr>
            <a:xfrm>
              <a:off x="3483834" y="3819528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DE306A3-BDF8-4AA3-9BCC-FD3D579EA306}"/>
                </a:ext>
              </a:extLst>
            </p:cNvPr>
            <p:cNvSpPr/>
            <p:nvPr/>
          </p:nvSpPr>
          <p:spPr>
            <a:xfrm>
              <a:off x="6360216" y="3818561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EE1B667-B8B3-4C87-AEA3-3631CA389EA8}"/>
                </a:ext>
              </a:extLst>
            </p:cNvPr>
            <p:cNvSpPr/>
            <p:nvPr/>
          </p:nvSpPr>
          <p:spPr>
            <a:xfrm>
              <a:off x="647069" y="386208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79C534E-A64B-4232-A445-E09A34C04D0F}"/>
                </a:ext>
              </a:extLst>
            </p:cNvPr>
            <p:cNvSpPr/>
            <p:nvPr/>
          </p:nvSpPr>
          <p:spPr>
            <a:xfrm>
              <a:off x="2039428" y="386208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69C3B190-E00A-4200-BA50-2232C49636C8}"/>
                </a:ext>
              </a:extLst>
            </p:cNvPr>
            <p:cNvSpPr/>
            <p:nvPr/>
          </p:nvSpPr>
          <p:spPr>
            <a:xfrm>
              <a:off x="693369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5531D1C-17D8-43FB-ACEC-9EEEA62EF12C}"/>
                </a:ext>
              </a:extLst>
            </p:cNvPr>
            <p:cNvSpPr/>
            <p:nvPr/>
          </p:nvSpPr>
          <p:spPr>
            <a:xfrm>
              <a:off x="1341910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C8C01E-5FFB-4C71-95B5-20BF3E1B6FB7}"/>
                </a:ext>
              </a:extLst>
            </p:cNvPr>
            <p:cNvSpPr/>
            <p:nvPr/>
          </p:nvSpPr>
          <p:spPr>
            <a:xfrm>
              <a:off x="745885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27FF6B8-C395-4766-ADED-5A63CBF9FE88}"/>
                </a:ext>
              </a:extLst>
            </p:cNvPr>
            <p:cNvSpPr/>
            <p:nvPr/>
          </p:nvSpPr>
          <p:spPr>
            <a:xfrm>
              <a:off x="1020182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0F9DB00F-9501-4DC5-803A-7730AE12C2CE}"/>
                </a:ext>
              </a:extLst>
            </p:cNvPr>
            <p:cNvSpPr/>
            <p:nvPr/>
          </p:nvSpPr>
          <p:spPr>
            <a:xfrm>
              <a:off x="1390887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D84D472-237F-473F-A6F3-223EFBDBABC8}"/>
                </a:ext>
              </a:extLst>
            </p:cNvPr>
            <p:cNvSpPr/>
            <p:nvPr/>
          </p:nvSpPr>
          <p:spPr>
            <a:xfrm>
              <a:off x="1665184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4434688-BFE4-47FE-B210-E10A927C406A}"/>
                </a:ext>
              </a:extLst>
            </p:cNvPr>
            <p:cNvSpPr/>
            <p:nvPr/>
          </p:nvSpPr>
          <p:spPr>
            <a:xfrm>
              <a:off x="2091475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2F716D5-4990-47FF-8C16-8E1D3F59F6FD}"/>
                </a:ext>
              </a:extLst>
            </p:cNvPr>
            <p:cNvSpPr/>
            <p:nvPr/>
          </p:nvSpPr>
          <p:spPr>
            <a:xfrm>
              <a:off x="2740016" y="391961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5318DFF-589A-4F25-AED2-730EF2262667}"/>
                </a:ext>
              </a:extLst>
            </p:cNvPr>
            <p:cNvSpPr/>
            <p:nvPr/>
          </p:nvSpPr>
          <p:spPr>
            <a:xfrm>
              <a:off x="2143991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856046A-0D7F-4D9F-916F-58ADF70E2258}"/>
                </a:ext>
              </a:extLst>
            </p:cNvPr>
            <p:cNvSpPr/>
            <p:nvPr/>
          </p:nvSpPr>
          <p:spPr>
            <a:xfrm>
              <a:off x="2418288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62A6AFF7-CFD3-47E0-B82A-E19A08ED7D6B}"/>
                </a:ext>
              </a:extLst>
            </p:cNvPr>
            <p:cNvSpPr/>
            <p:nvPr/>
          </p:nvSpPr>
          <p:spPr>
            <a:xfrm>
              <a:off x="2788993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0CB6848-DD88-4133-AD13-E87DE859B6FF}"/>
                </a:ext>
              </a:extLst>
            </p:cNvPr>
            <p:cNvSpPr/>
            <p:nvPr/>
          </p:nvSpPr>
          <p:spPr>
            <a:xfrm>
              <a:off x="3063290" y="398711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87891C9D-3962-473D-ABCF-2DE4CB3E1B10}"/>
                </a:ext>
              </a:extLst>
            </p:cNvPr>
            <p:cNvSpPr/>
            <p:nvPr/>
          </p:nvSpPr>
          <p:spPr>
            <a:xfrm>
              <a:off x="3526276" y="3857488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CE72D24-D715-419F-9DC7-BDF730DD001D}"/>
                </a:ext>
              </a:extLst>
            </p:cNvPr>
            <p:cNvSpPr/>
            <p:nvPr/>
          </p:nvSpPr>
          <p:spPr>
            <a:xfrm>
              <a:off x="4918635" y="3857488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C2157A1-C488-4D4F-B2FD-0EDF6CFAEDF5}"/>
                </a:ext>
              </a:extLst>
            </p:cNvPr>
            <p:cNvSpPr/>
            <p:nvPr/>
          </p:nvSpPr>
          <p:spPr>
            <a:xfrm>
              <a:off x="3572576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706D465-DD48-4F47-A55C-9911E0495305}"/>
                </a:ext>
              </a:extLst>
            </p:cNvPr>
            <p:cNvSpPr/>
            <p:nvPr/>
          </p:nvSpPr>
          <p:spPr>
            <a:xfrm>
              <a:off x="4221117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8C5A35E-0FBD-48EF-A56D-E301506C138F}"/>
                </a:ext>
              </a:extLst>
            </p:cNvPr>
            <p:cNvSpPr/>
            <p:nvPr/>
          </p:nvSpPr>
          <p:spPr>
            <a:xfrm>
              <a:off x="3625092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F2946A-F26C-439C-BB29-20F930D23BE5}"/>
                </a:ext>
              </a:extLst>
            </p:cNvPr>
            <p:cNvSpPr/>
            <p:nvPr/>
          </p:nvSpPr>
          <p:spPr>
            <a:xfrm>
              <a:off x="3899389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2D9505A-42B7-4796-861F-E8E59686768A}"/>
                </a:ext>
              </a:extLst>
            </p:cNvPr>
            <p:cNvSpPr/>
            <p:nvPr/>
          </p:nvSpPr>
          <p:spPr>
            <a:xfrm>
              <a:off x="4270094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A1F9D514-F8AD-405F-BDE8-D1400FCE1053}"/>
                </a:ext>
              </a:extLst>
            </p:cNvPr>
            <p:cNvSpPr/>
            <p:nvPr/>
          </p:nvSpPr>
          <p:spPr>
            <a:xfrm>
              <a:off x="4544391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4F0544F-E2A9-455A-BE03-7C1FA110FDA5}"/>
                </a:ext>
              </a:extLst>
            </p:cNvPr>
            <p:cNvSpPr/>
            <p:nvPr/>
          </p:nvSpPr>
          <p:spPr>
            <a:xfrm>
              <a:off x="4970682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C907DD9-DA65-4E52-B8C8-69AFAE8FBED2}"/>
                </a:ext>
              </a:extLst>
            </p:cNvPr>
            <p:cNvSpPr/>
            <p:nvPr/>
          </p:nvSpPr>
          <p:spPr>
            <a:xfrm>
              <a:off x="5619223" y="3915012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6902259-7F7D-47B7-B46E-D3BCCD71E8A7}"/>
                </a:ext>
              </a:extLst>
            </p:cNvPr>
            <p:cNvSpPr/>
            <p:nvPr/>
          </p:nvSpPr>
          <p:spPr>
            <a:xfrm>
              <a:off x="5023198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24D93EB-489F-48F2-A360-09D4D1000564}"/>
                </a:ext>
              </a:extLst>
            </p:cNvPr>
            <p:cNvSpPr/>
            <p:nvPr/>
          </p:nvSpPr>
          <p:spPr>
            <a:xfrm>
              <a:off x="5297495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BEB99E90-A283-49C7-A290-8A7C95A2FCD7}"/>
                </a:ext>
              </a:extLst>
            </p:cNvPr>
            <p:cNvSpPr/>
            <p:nvPr/>
          </p:nvSpPr>
          <p:spPr>
            <a:xfrm>
              <a:off x="5668200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136D627A-D3BF-4282-8FD5-1DD9E6A70196}"/>
                </a:ext>
              </a:extLst>
            </p:cNvPr>
            <p:cNvSpPr/>
            <p:nvPr/>
          </p:nvSpPr>
          <p:spPr>
            <a:xfrm>
              <a:off x="5942497" y="3982517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D515453-344B-4EAF-AC22-E3BF6D171D97}"/>
                </a:ext>
              </a:extLst>
            </p:cNvPr>
            <p:cNvSpPr/>
            <p:nvPr/>
          </p:nvSpPr>
          <p:spPr>
            <a:xfrm>
              <a:off x="6395976" y="3872463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0AA5DE5-CF30-4705-B06C-C567F097C1F0}"/>
                </a:ext>
              </a:extLst>
            </p:cNvPr>
            <p:cNvSpPr/>
            <p:nvPr/>
          </p:nvSpPr>
          <p:spPr>
            <a:xfrm>
              <a:off x="7788335" y="3872463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2E5A7836-F8CF-4FC7-8DD8-C10F8904DB95}"/>
                </a:ext>
              </a:extLst>
            </p:cNvPr>
            <p:cNvSpPr/>
            <p:nvPr/>
          </p:nvSpPr>
          <p:spPr>
            <a:xfrm>
              <a:off x="6442276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34508D31-B103-411C-913A-FD19684EDC24}"/>
                </a:ext>
              </a:extLst>
            </p:cNvPr>
            <p:cNvSpPr/>
            <p:nvPr/>
          </p:nvSpPr>
          <p:spPr>
            <a:xfrm>
              <a:off x="7090817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096DBFC-D587-48D2-BD9F-7E25C5FA9C2C}"/>
                </a:ext>
              </a:extLst>
            </p:cNvPr>
            <p:cNvSpPr/>
            <p:nvPr/>
          </p:nvSpPr>
          <p:spPr>
            <a:xfrm>
              <a:off x="6494792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16A48E2-8BBF-43B7-9C29-8A84F5316105}"/>
                </a:ext>
              </a:extLst>
            </p:cNvPr>
            <p:cNvSpPr/>
            <p:nvPr/>
          </p:nvSpPr>
          <p:spPr>
            <a:xfrm>
              <a:off x="6769089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CC2E96F-AA68-453F-9290-46F81613EBEB}"/>
                </a:ext>
              </a:extLst>
            </p:cNvPr>
            <p:cNvSpPr/>
            <p:nvPr/>
          </p:nvSpPr>
          <p:spPr>
            <a:xfrm>
              <a:off x="7139794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B1F107B-9A5E-4E58-B8F9-6B0D1A57C9CE}"/>
                </a:ext>
              </a:extLst>
            </p:cNvPr>
            <p:cNvSpPr/>
            <p:nvPr/>
          </p:nvSpPr>
          <p:spPr>
            <a:xfrm>
              <a:off x="7414091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840081B-3BF6-4A35-90C6-2835547BEDBB}"/>
                </a:ext>
              </a:extLst>
            </p:cNvPr>
            <p:cNvSpPr/>
            <p:nvPr/>
          </p:nvSpPr>
          <p:spPr>
            <a:xfrm>
              <a:off x="7840382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D7858FE-051B-4A3C-983B-D8D062EBF1C8}"/>
                </a:ext>
              </a:extLst>
            </p:cNvPr>
            <p:cNvSpPr/>
            <p:nvPr/>
          </p:nvSpPr>
          <p:spPr>
            <a:xfrm>
              <a:off x="8488923" y="3929987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E8BFBBE-39B1-40BD-B8C7-00D82776EB21}"/>
                </a:ext>
              </a:extLst>
            </p:cNvPr>
            <p:cNvSpPr/>
            <p:nvPr/>
          </p:nvSpPr>
          <p:spPr>
            <a:xfrm>
              <a:off x="7892898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F2869D4-CB48-4EF9-BBD2-DA6E2EECD96E}"/>
                </a:ext>
              </a:extLst>
            </p:cNvPr>
            <p:cNvSpPr/>
            <p:nvPr/>
          </p:nvSpPr>
          <p:spPr>
            <a:xfrm>
              <a:off x="8167195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2D00DF8-5612-4830-9E52-267002CCBA83}"/>
                </a:ext>
              </a:extLst>
            </p:cNvPr>
            <p:cNvSpPr/>
            <p:nvPr/>
          </p:nvSpPr>
          <p:spPr>
            <a:xfrm>
              <a:off x="8537900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A54D5C4-3830-4723-8E25-8A33D85486B6}"/>
                </a:ext>
              </a:extLst>
            </p:cNvPr>
            <p:cNvSpPr/>
            <p:nvPr/>
          </p:nvSpPr>
          <p:spPr>
            <a:xfrm>
              <a:off x="8812197" y="3997492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33ED74A-46F1-4244-B940-59195D298B41}"/>
                </a:ext>
              </a:extLst>
            </p:cNvPr>
            <p:cNvSpPr/>
            <p:nvPr/>
          </p:nvSpPr>
          <p:spPr>
            <a:xfrm>
              <a:off x="601237" y="4668077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2530D67E-2B20-436A-A543-1475DF08FCF1}"/>
                </a:ext>
              </a:extLst>
            </p:cNvPr>
            <p:cNvSpPr/>
            <p:nvPr/>
          </p:nvSpPr>
          <p:spPr>
            <a:xfrm>
              <a:off x="3477619" y="4667110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21892E3-D355-4070-8D0B-4494C9F27722}"/>
                </a:ext>
              </a:extLst>
            </p:cNvPr>
            <p:cNvSpPr/>
            <p:nvPr/>
          </p:nvSpPr>
          <p:spPr>
            <a:xfrm>
              <a:off x="6354001" y="4666143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192D0F3-CFD8-4827-B9C2-EFA1DE001798}"/>
                </a:ext>
              </a:extLst>
            </p:cNvPr>
            <p:cNvSpPr/>
            <p:nvPr/>
          </p:nvSpPr>
          <p:spPr>
            <a:xfrm>
              <a:off x="640854" y="4709669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ADD89BEF-63C2-439B-AB69-6BF4FB1AD9CC}"/>
                </a:ext>
              </a:extLst>
            </p:cNvPr>
            <p:cNvSpPr/>
            <p:nvPr/>
          </p:nvSpPr>
          <p:spPr>
            <a:xfrm>
              <a:off x="2033213" y="4709669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4CBC595-5675-4079-BFC6-99D198FFF2AC}"/>
                </a:ext>
              </a:extLst>
            </p:cNvPr>
            <p:cNvSpPr/>
            <p:nvPr/>
          </p:nvSpPr>
          <p:spPr>
            <a:xfrm>
              <a:off x="687154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AE8B0B74-6E42-41CA-AFB4-5D21A66C5DB5}"/>
                </a:ext>
              </a:extLst>
            </p:cNvPr>
            <p:cNvSpPr/>
            <p:nvPr/>
          </p:nvSpPr>
          <p:spPr>
            <a:xfrm>
              <a:off x="1335695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C0BE1111-748C-44DF-A662-146FF96F4B19}"/>
                </a:ext>
              </a:extLst>
            </p:cNvPr>
            <p:cNvSpPr/>
            <p:nvPr/>
          </p:nvSpPr>
          <p:spPr>
            <a:xfrm>
              <a:off x="739670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1E4BE89-AD08-4C14-925B-9E3E478F545E}"/>
                </a:ext>
              </a:extLst>
            </p:cNvPr>
            <p:cNvSpPr/>
            <p:nvPr/>
          </p:nvSpPr>
          <p:spPr>
            <a:xfrm>
              <a:off x="1013967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38161A1A-58D9-480E-857A-DD5FCE7BEEC3}"/>
                </a:ext>
              </a:extLst>
            </p:cNvPr>
            <p:cNvSpPr/>
            <p:nvPr/>
          </p:nvSpPr>
          <p:spPr>
            <a:xfrm>
              <a:off x="1384672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3E4708D-D88B-4D4A-A9DB-22C6DBFE6DA9}"/>
                </a:ext>
              </a:extLst>
            </p:cNvPr>
            <p:cNvSpPr/>
            <p:nvPr/>
          </p:nvSpPr>
          <p:spPr>
            <a:xfrm>
              <a:off x="1658969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8702525-460F-40C6-B990-5A199E14461C}"/>
                </a:ext>
              </a:extLst>
            </p:cNvPr>
            <p:cNvSpPr/>
            <p:nvPr/>
          </p:nvSpPr>
          <p:spPr>
            <a:xfrm>
              <a:off x="2085260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A7D59C25-F0BE-4CAC-8E1B-99ACCC5770CA}"/>
                </a:ext>
              </a:extLst>
            </p:cNvPr>
            <p:cNvSpPr/>
            <p:nvPr/>
          </p:nvSpPr>
          <p:spPr>
            <a:xfrm>
              <a:off x="2733801" y="4767193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491B555-D401-4248-87D2-1A70E39C31B8}"/>
                </a:ext>
              </a:extLst>
            </p:cNvPr>
            <p:cNvSpPr/>
            <p:nvPr/>
          </p:nvSpPr>
          <p:spPr>
            <a:xfrm>
              <a:off x="2137776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010DAC1-0265-491C-B4BD-61E74C0EA033}"/>
                </a:ext>
              </a:extLst>
            </p:cNvPr>
            <p:cNvSpPr/>
            <p:nvPr/>
          </p:nvSpPr>
          <p:spPr>
            <a:xfrm>
              <a:off x="2412073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98042FE9-2C29-47F7-8EF5-8C79B01569DD}"/>
                </a:ext>
              </a:extLst>
            </p:cNvPr>
            <p:cNvSpPr/>
            <p:nvPr/>
          </p:nvSpPr>
          <p:spPr>
            <a:xfrm>
              <a:off x="2782778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2BAAC5D-DFAE-426A-AF38-D3595C064D11}"/>
                </a:ext>
              </a:extLst>
            </p:cNvPr>
            <p:cNvSpPr/>
            <p:nvPr/>
          </p:nvSpPr>
          <p:spPr>
            <a:xfrm>
              <a:off x="3057075" y="4834698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17DFC41-A38C-4964-BF30-50D56E149071}"/>
                </a:ext>
              </a:extLst>
            </p:cNvPr>
            <p:cNvSpPr/>
            <p:nvPr/>
          </p:nvSpPr>
          <p:spPr>
            <a:xfrm>
              <a:off x="3520061" y="4705070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2DB377C-27AC-4EED-840F-2064F9598411}"/>
                </a:ext>
              </a:extLst>
            </p:cNvPr>
            <p:cNvSpPr/>
            <p:nvPr/>
          </p:nvSpPr>
          <p:spPr>
            <a:xfrm>
              <a:off x="4912420" y="4705070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9577710-9153-486C-BCF1-13F37B74F9AA}"/>
                </a:ext>
              </a:extLst>
            </p:cNvPr>
            <p:cNvSpPr/>
            <p:nvPr/>
          </p:nvSpPr>
          <p:spPr>
            <a:xfrm>
              <a:off x="3566361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10A921A-6BC9-421C-9330-0451FF74A73D}"/>
                </a:ext>
              </a:extLst>
            </p:cNvPr>
            <p:cNvSpPr/>
            <p:nvPr/>
          </p:nvSpPr>
          <p:spPr>
            <a:xfrm>
              <a:off x="4214902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87AF098-929F-4A4D-9E06-3C739146AB82}"/>
                </a:ext>
              </a:extLst>
            </p:cNvPr>
            <p:cNvSpPr/>
            <p:nvPr/>
          </p:nvSpPr>
          <p:spPr>
            <a:xfrm>
              <a:off x="3618877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FF35165F-5982-4B90-A612-EA26988D4A61}"/>
                </a:ext>
              </a:extLst>
            </p:cNvPr>
            <p:cNvSpPr/>
            <p:nvPr/>
          </p:nvSpPr>
          <p:spPr>
            <a:xfrm>
              <a:off x="3893174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CD2BC27-B9DE-49F0-A72B-188499970E99}"/>
                </a:ext>
              </a:extLst>
            </p:cNvPr>
            <p:cNvSpPr/>
            <p:nvPr/>
          </p:nvSpPr>
          <p:spPr>
            <a:xfrm>
              <a:off x="4263879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09EB68C5-AD7B-4AC3-944E-63260F5DF9D0}"/>
                </a:ext>
              </a:extLst>
            </p:cNvPr>
            <p:cNvSpPr/>
            <p:nvPr/>
          </p:nvSpPr>
          <p:spPr>
            <a:xfrm>
              <a:off x="4538176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976CCF2C-1BE0-436E-838B-3792816F23F5}"/>
                </a:ext>
              </a:extLst>
            </p:cNvPr>
            <p:cNvSpPr/>
            <p:nvPr/>
          </p:nvSpPr>
          <p:spPr>
            <a:xfrm>
              <a:off x="4964467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6E2F07F-590B-495D-8BCE-C924CCAD9818}"/>
                </a:ext>
              </a:extLst>
            </p:cNvPr>
            <p:cNvSpPr/>
            <p:nvPr/>
          </p:nvSpPr>
          <p:spPr>
            <a:xfrm>
              <a:off x="5613008" y="4762594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ECB3C433-4E4C-43BA-8E57-6B837DC0C897}"/>
                </a:ext>
              </a:extLst>
            </p:cNvPr>
            <p:cNvSpPr/>
            <p:nvPr/>
          </p:nvSpPr>
          <p:spPr>
            <a:xfrm>
              <a:off x="5016983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5AE20964-3186-4A51-AACF-6C646C7359C5}"/>
                </a:ext>
              </a:extLst>
            </p:cNvPr>
            <p:cNvSpPr/>
            <p:nvPr/>
          </p:nvSpPr>
          <p:spPr>
            <a:xfrm>
              <a:off x="5291280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D32AF187-F118-4E46-8CF5-9766E621B4DB}"/>
                </a:ext>
              </a:extLst>
            </p:cNvPr>
            <p:cNvSpPr/>
            <p:nvPr/>
          </p:nvSpPr>
          <p:spPr>
            <a:xfrm>
              <a:off x="5661985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4BCD7090-174F-42B1-98E6-F3E4709B1EC6}"/>
                </a:ext>
              </a:extLst>
            </p:cNvPr>
            <p:cNvSpPr/>
            <p:nvPr/>
          </p:nvSpPr>
          <p:spPr>
            <a:xfrm>
              <a:off x="5936282" y="4830099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A376A83D-42DA-4ECC-8A49-492798EA4EE2}"/>
                </a:ext>
              </a:extLst>
            </p:cNvPr>
            <p:cNvSpPr/>
            <p:nvPr/>
          </p:nvSpPr>
          <p:spPr>
            <a:xfrm>
              <a:off x="6389761" y="4720045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CEBB7C6-B0F5-4ED6-9BA2-557A1C7C3765}"/>
                </a:ext>
              </a:extLst>
            </p:cNvPr>
            <p:cNvSpPr/>
            <p:nvPr/>
          </p:nvSpPr>
          <p:spPr>
            <a:xfrm>
              <a:off x="7782120" y="4720045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93197F8-418A-41AB-BB43-0BCF72D96FF3}"/>
                </a:ext>
              </a:extLst>
            </p:cNvPr>
            <p:cNvSpPr/>
            <p:nvPr/>
          </p:nvSpPr>
          <p:spPr>
            <a:xfrm>
              <a:off x="6436061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A73F55B-226D-4A0E-8624-75C815711E7D}"/>
                </a:ext>
              </a:extLst>
            </p:cNvPr>
            <p:cNvSpPr/>
            <p:nvPr/>
          </p:nvSpPr>
          <p:spPr>
            <a:xfrm>
              <a:off x="7084602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30DC8BA7-B8EA-440D-A5BF-81703DE80582}"/>
                </a:ext>
              </a:extLst>
            </p:cNvPr>
            <p:cNvSpPr/>
            <p:nvPr/>
          </p:nvSpPr>
          <p:spPr>
            <a:xfrm>
              <a:off x="6488577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050165F0-36F0-4980-8C93-6B16964C7712}"/>
                </a:ext>
              </a:extLst>
            </p:cNvPr>
            <p:cNvSpPr/>
            <p:nvPr/>
          </p:nvSpPr>
          <p:spPr>
            <a:xfrm>
              <a:off x="6762874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45E5A37-70F5-49AB-BCB7-29D0B69B800F}"/>
                </a:ext>
              </a:extLst>
            </p:cNvPr>
            <p:cNvSpPr/>
            <p:nvPr/>
          </p:nvSpPr>
          <p:spPr>
            <a:xfrm>
              <a:off x="7133579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6BD5A02-D95F-42E1-AC89-E6584B8DE3F0}"/>
                </a:ext>
              </a:extLst>
            </p:cNvPr>
            <p:cNvSpPr/>
            <p:nvPr/>
          </p:nvSpPr>
          <p:spPr>
            <a:xfrm>
              <a:off x="7407876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613A9D66-C9EC-4704-AB8C-F3B81C6E779D}"/>
                </a:ext>
              </a:extLst>
            </p:cNvPr>
            <p:cNvSpPr/>
            <p:nvPr/>
          </p:nvSpPr>
          <p:spPr>
            <a:xfrm>
              <a:off x="7834167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79AB27E-31C9-43DB-A73D-83D236DA8368}"/>
                </a:ext>
              </a:extLst>
            </p:cNvPr>
            <p:cNvSpPr/>
            <p:nvPr/>
          </p:nvSpPr>
          <p:spPr>
            <a:xfrm>
              <a:off x="8482708" y="4777569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1CC10D0B-2834-46A2-AE95-4D5ED58C608E}"/>
                </a:ext>
              </a:extLst>
            </p:cNvPr>
            <p:cNvSpPr/>
            <p:nvPr/>
          </p:nvSpPr>
          <p:spPr>
            <a:xfrm>
              <a:off x="7886683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E4C906B-0182-4CB1-91AC-6492D7414BA3}"/>
                </a:ext>
              </a:extLst>
            </p:cNvPr>
            <p:cNvSpPr/>
            <p:nvPr/>
          </p:nvSpPr>
          <p:spPr>
            <a:xfrm>
              <a:off x="8160980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F7239176-70B7-4B9C-8AC6-AE81376338ED}"/>
                </a:ext>
              </a:extLst>
            </p:cNvPr>
            <p:cNvSpPr/>
            <p:nvPr/>
          </p:nvSpPr>
          <p:spPr>
            <a:xfrm>
              <a:off x="8531685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C0BF895-EB64-4EA6-8923-CE2009639707}"/>
                </a:ext>
              </a:extLst>
            </p:cNvPr>
            <p:cNvSpPr/>
            <p:nvPr/>
          </p:nvSpPr>
          <p:spPr>
            <a:xfrm>
              <a:off x="8805982" y="4845074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BD3C290D-D3BA-4A04-A4A3-4D36D25C30E6}"/>
                </a:ext>
              </a:extLst>
            </p:cNvPr>
            <p:cNvSpPr/>
            <p:nvPr/>
          </p:nvSpPr>
          <p:spPr>
            <a:xfrm>
              <a:off x="595022" y="5534949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7524DA8F-4CA7-4843-AC8F-CE3BB5FED483}"/>
                </a:ext>
              </a:extLst>
            </p:cNvPr>
            <p:cNvSpPr/>
            <p:nvPr/>
          </p:nvSpPr>
          <p:spPr>
            <a:xfrm>
              <a:off x="3471404" y="5533982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B86E483C-C817-4E4E-A5D5-A4284286DED6}"/>
                </a:ext>
              </a:extLst>
            </p:cNvPr>
            <p:cNvSpPr/>
            <p:nvPr/>
          </p:nvSpPr>
          <p:spPr>
            <a:xfrm>
              <a:off x="6347786" y="5533015"/>
              <a:ext cx="2876382" cy="7553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684AB7A-F2E4-4FDA-8650-9F057DD797AA}"/>
                </a:ext>
              </a:extLst>
            </p:cNvPr>
            <p:cNvSpPr/>
            <p:nvPr/>
          </p:nvSpPr>
          <p:spPr>
            <a:xfrm>
              <a:off x="634639" y="5576541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AE15E17-E283-42B0-88AF-1BC4C63A3E0F}"/>
                </a:ext>
              </a:extLst>
            </p:cNvPr>
            <p:cNvSpPr/>
            <p:nvPr/>
          </p:nvSpPr>
          <p:spPr>
            <a:xfrm>
              <a:off x="2026998" y="5576541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0F079D0-8112-4A01-BC7F-D67F4C2B81F5}"/>
                </a:ext>
              </a:extLst>
            </p:cNvPr>
            <p:cNvSpPr/>
            <p:nvPr/>
          </p:nvSpPr>
          <p:spPr>
            <a:xfrm>
              <a:off x="680939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71821F4A-A905-4392-96A1-B39E7F069350}"/>
                </a:ext>
              </a:extLst>
            </p:cNvPr>
            <p:cNvSpPr/>
            <p:nvPr/>
          </p:nvSpPr>
          <p:spPr>
            <a:xfrm>
              <a:off x="1329480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D57CC25-ACF5-4DAD-A76B-07644D1099DC}"/>
                </a:ext>
              </a:extLst>
            </p:cNvPr>
            <p:cNvSpPr/>
            <p:nvPr/>
          </p:nvSpPr>
          <p:spPr>
            <a:xfrm>
              <a:off x="733455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0B843E1-7051-4059-91E2-B3C5F69C0DAB}"/>
                </a:ext>
              </a:extLst>
            </p:cNvPr>
            <p:cNvSpPr/>
            <p:nvPr/>
          </p:nvSpPr>
          <p:spPr>
            <a:xfrm>
              <a:off x="1007752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69C468F8-D061-435F-8CC4-D9141615E45F}"/>
                </a:ext>
              </a:extLst>
            </p:cNvPr>
            <p:cNvSpPr/>
            <p:nvPr/>
          </p:nvSpPr>
          <p:spPr>
            <a:xfrm>
              <a:off x="1378457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E468F6BB-11A3-4B18-9E04-6D703C4EAD60}"/>
                </a:ext>
              </a:extLst>
            </p:cNvPr>
            <p:cNvSpPr/>
            <p:nvPr/>
          </p:nvSpPr>
          <p:spPr>
            <a:xfrm>
              <a:off x="1652754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10F26C3-DB18-4EC9-B898-A335A6260592}"/>
                </a:ext>
              </a:extLst>
            </p:cNvPr>
            <p:cNvSpPr/>
            <p:nvPr/>
          </p:nvSpPr>
          <p:spPr>
            <a:xfrm>
              <a:off x="2079045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6F19EA2E-4319-4DF8-AEA2-7DC37775A69E}"/>
                </a:ext>
              </a:extLst>
            </p:cNvPr>
            <p:cNvSpPr/>
            <p:nvPr/>
          </p:nvSpPr>
          <p:spPr>
            <a:xfrm>
              <a:off x="2727586" y="5634065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0340C4C-B724-4698-B80C-655348944717}"/>
                </a:ext>
              </a:extLst>
            </p:cNvPr>
            <p:cNvSpPr/>
            <p:nvPr/>
          </p:nvSpPr>
          <p:spPr>
            <a:xfrm>
              <a:off x="2131561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6B53D365-435E-4B62-BB36-21A0C8163358}"/>
                </a:ext>
              </a:extLst>
            </p:cNvPr>
            <p:cNvSpPr/>
            <p:nvPr/>
          </p:nvSpPr>
          <p:spPr>
            <a:xfrm>
              <a:off x="2405858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79D30CF0-BB59-4E07-B574-094521A12260}"/>
                </a:ext>
              </a:extLst>
            </p:cNvPr>
            <p:cNvSpPr/>
            <p:nvPr/>
          </p:nvSpPr>
          <p:spPr>
            <a:xfrm>
              <a:off x="2776563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C4DA549-0E20-4E05-8641-D51EB7C748CF}"/>
                </a:ext>
              </a:extLst>
            </p:cNvPr>
            <p:cNvSpPr/>
            <p:nvPr/>
          </p:nvSpPr>
          <p:spPr>
            <a:xfrm>
              <a:off x="3050860" y="5701570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27C13F80-DDB6-41E4-AB64-259C55CC63B2}"/>
                </a:ext>
              </a:extLst>
            </p:cNvPr>
            <p:cNvSpPr/>
            <p:nvPr/>
          </p:nvSpPr>
          <p:spPr>
            <a:xfrm>
              <a:off x="3513846" y="5571942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5EB7EA1B-64CF-421A-9707-CF2340B3FD13}"/>
                </a:ext>
              </a:extLst>
            </p:cNvPr>
            <p:cNvSpPr/>
            <p:nvPr/>
          </p:nvSpPr>
          <p:spPr>
            <a:xfrm>
              <a:off x="4906205" y="5571942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441B309-D99F-4BDA-9A77-17EC5D7FC800}"/>
                </a:ext>
              </a:extLst>
            </p:cNvPr>
            <p:cNvSpPr/>
            <p:nvPr/>
          </p:nvSpPr>
          <p:spPr>
            <a:xfrm>
              <a:off x="3560146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015DA81A-28EA-44DA-9936-9B09FAA06E73}"/>
                </a:ext>
              </a:extLst>
            </p:cNvPr>
            <p:cNvSpPr/>
            <p:nvPr/>
          </p:nvSpPr>
          <p:spPr>
            <a:xfrm>
              <a:off x="4208687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0AEB5080-3A56-4E09-BD72-65A464D777A9}"/>
                </a:ext>
              </a:extLst>
            </p:cNvPr>
            <p:cNvSpPr/>
            <p:nvPr/>
          </p:nvSpPr>
          <p:spPr>
            <a:xfrm>
              <a:off x="3612662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9661926D-F0F3-44CD-9282-8EFB581A6132}"/>
                </a:ext>
              </a:extLst>
            </p:cNvPr>
            <p:cNvSpPr/>
            <p:nvPr/>
          </p:nvSpPr>
          <p:spPr>
            <a:xfrm>
              <a:off x="3886959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A7ACC96B-2A56-43D3-B1BE-04B416B8AD06}"/>
                </a:ext>
              </a:extLst>
            </p:cNvPr>
            <p:cNvSpPr/>
            <p:nvPr/>
          </p:nvSpPr>
          <p:spPr>
            <a:xfrm>
              <a:off x="4257664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A2D55EC-1FD4-4016-BA50-FE8F0C6E9089}"/>
                </a:ext>
              </a:extLst>
            </p:cNvPr>
            <p:cNvSpPr/>
            <p:nvPr/>
          </p:nvSpPr>
          <p:spPr>
            <a:xfrm>
              <a:off x="4531961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A7687304-F21F-45CF-93DA-C1A0A3621535}"/>
                </a:ext>
              </a:extLst>
            </p:cNvPr>
            <p:cNvSpPr/>
            <p:nvPr/>
          </p:nvSpPr>
          <p:spPr>
            <a:xfrm>
              <a:off x="4958252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7AB8FF3-F4ED-47A0-8C31-20C920F1F320}"/>
                </a:ext>
              </a:extLst>
            </p:cNvPr>
            <p:cNvSpPr/>
            <p:nvPr/>
          </p:nvSpPr>
          <p:spPr>
            <a:xfrm>
              <a:off x="5606793" y="5629466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4290F65-E4C6-4348-BDC0-842A2F247EC1}"/>
                </a:ext>
              </a:extLst>
            </p:cNvPr>
            <p:cNvSpPr/>
            <p:nvPr/>
          </p:nvSpPr>
          <p:spPr>
            <a:xfrm>
              <a:off x="5010768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DED66BF3-D6EC-4620-A6DC-69EDABF66B87}"/>
                </a:ext>
              </a:extLst>
            </p:cNvPr>
            <p:cNvSpPr/>
            <p:nvPr/>
          </p:nvSpPr>
          <p:spPr>
            <a:xfrm>
              <a:off x="5285065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8F77E02-237B-4F23-94CF-17163FFD5513}"/>
                </a:ext>
              </a:extLst>
            </p:cNvPr>
            <p:cNvSpPr/>
            <p:nvPr/>
          </p:nvSpPr>
          <p:spPr>
            <a:xfrm>
              <a:off x="5655770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B178EE32-4BFB-473A-ABC5-A8273E9F636F}"/>
                </a:ext>
              </a:extLst>
            </p:cNvPr>
            <p:cNvSpPr/>
            <p:nvPr/>
          </p:nvSpPr>
          <p:spPr>
            <a:xfrm>
              <a:off x="5930067" y="5696971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F020FDAC-4CCB-437B-A74A-31099D9E50C4}"/>
                </a:ext>
              </a:extLst>
            </p:cNvPr>
            <p:cNvSpPr/>
            <p:nvPr/>
          </p:nvSpPr>
          <p:spPr>
            <a:xfrm>
              <a:off x="6383546" y="558691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2E0A5851-2FEB-4C87-95B0-A31F68FAF6C1}"/>
                </a:ext>
              </a:extLst>
            </p:cNvPr>
            <p:cNvSpPr/>
            <p:nvPr/>
          </p:nvSpPr>
          <p:spPr>
            <a:xfrm>
              <a:off x="7775905" y="5586917"/>
              <a:ext cx="1398106" cy="6643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398D09C4-D164-4655-858C-B9247FFCF676}"/>
                </a:ext>
              </a:extLst>
            </p:cNvPr>
            <p:cNvSpPr/>
            <p:nvPr/>
          </p:nvSpPr>
          <p:spPr>
            <a:xfrm>
              <a:off x="6429846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27E54D66-F89F-4475-909B-116A4D4175F2}"/>
                </a:ext>
              </a:extLst>
            </p:cNvPr>
            <p:cNvSpPr/>
            <p:nvPr/>
          </p:nvSpPr>
          <p:spPr>
            <a:xfrm>
              <a:off x="7078387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96D50125-E5AE-4433-B540-0FDB858E04E3}"/>
                </a:ext>
              </a:extLst>
            </p:cNvPr>
            <p:cNvSpPr/>
            <p:nvPr/>
          </p:nvSpPr>
          <p:spPr>
            <a:xfrm>
              <a:off x="6482362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7E58BD5E-CF73-48A5-BF2B-315D5AC79C96}"/>
                </a:ext>
              </a:extLst>
            </p:cNvPr>
            <p:cNvSpPr/>
            <p:nvPr/>
          </p:nvSpPr>
          <p:spPr>
            <a:xfrm>
              <a:off x="6756659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F4696265-E6D7-45C2-8DA8-476DFD9DD9D8}"/>
                </a:ext>
              </a:extLst>
            </p:cNvPr>
            <p:cNvSpPr/>
            <p:nvPr/>
          </p:nvSpPr>
          <p:spPr>
            <a:xfrm>
              <a:off x="7127364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1FE1A718-D70E-4BD7-8EC1-149EE6F571CE}"/>
                </a:ext>
              </a:extLst>
            </p:cNvPr>
            <p:cNvSpPr/>
            <p:nvPr/>
          </p:nvSpPr>
          <p:spPr>
            <a:xfrm>
              <a:off x="7401661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7DBB045A-85E4-4FE5-AD61-CD8CE2EB6BB5}"/>
                </a:ext>
              </a:extLst>
            </p:cNvPr>
            <p:cNvSpPr/>
            <p:nvPr/>
          </p:nvSpPr>
          <p:spPr>
            <a:xfrm>
              <a:off x="7827952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6F36DB45-E49D-4166-B865-FD54F202B344}"/>
                </a:ext>
              </a:extLst>
            </p:cNvPr>
            <p:cNvSpPr/>
            <p:nvPr/>
          </p:nvSpPr>
          <p:spPr>
            <a:xfrm>
              <a:off x="8476493" y="5644441"/>
              <a:ext cx="651218" cy="55897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93CBEB17-415C-456C-8176-1BD19D8CEB7B}"/>
                </a:ext>
              </a:extLst>
            </p:cNvPr>
            <p:cNvSpPr/>
            <p:nvPr/>
          </p:nvSpPr>
          <p:spPr>
            <a:xfrm>
              <a:off x="7880468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83EEF8B0-1A6F-44DC-B80A-71E9560D38C8}"/>
                </a:ext>
              </a:extLst>
            </p:cNvPr>
            <p:cNvSpPr/>
            <p:nvPr/>
          </p:nvSpPr>
          <p:spPr>
            <a:xfrm>
              <a:off x="8154765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B5F26A0-78E8-450E-8F21-6704AB9BD335}"/>
                </a:ext>
              </a:extLst>
            </p:cNvPr>
            <p:cNvSpPr/>
            <p:nvPr/>
          </p:nvSpPr>
          <p:spPr>
            <a:xfrm>
              <a:off x="8525470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C4DFA518-2F0E-4B9F-8F4D-8BE2DAF91B21}"/>
                </a:ext>
              </a:extLst>
            </p:cNvPr>
            <p:cNvSpPr/>
            <p:nvPr/>
          </p:nvSpPr>
          <p:spPr>
            <a:xfrm>
              <a:off x="8799767" y="5711946"/>
              <a:ext cx="275429" cy="438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1A230DF3-E049-4F03-99DF-0975E8E4055B}"/>
              </a:ext>
            </a:extLst>
          </p:cNvPr>
          <p:cNvGrpSpPr/>
          <p:nvPr/>
        </p:nvGrpSpPr>
        <p:grpSpPr>
          <a:xfrm>
            <a:off x="3263701" y="4273427"/>
            <a:ext cx="5925969" cy="2654899"/>
            <a:chOff x="1667023" y="868416"/>
            <a:chExt cx="5925969" cy="2654899"/>
          </a:xfrm>
        </p:grpSpPr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38717CE5-4987-4FE8-8ECA-00E24EFD6DF1}"/>
                </a:ext>
              </a:extLst>
            </p:cNvPr>
            <p:cNvSpPr/>
            <p:nvPr/>
          </p:nvSpPr>
          <p:spPr>
            <a:xfrm>
              <a:off x="1667023" y="868416"/>
              <a:ext cx="5925969" cy="265489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DC3FB8D0-D313-4D20-B10A-7FEEAC5CD317}"/>
                </a:ext>
              </a:extLst>
            </p:cNvPr>
            <p:cNvSpPr/>
            <p:nvPr/>
          </p:nvSpPr>
          <p:spPr>
            <a:xfrm>
              <a:off x="1726701" y="2195492"/>
              <a:ext cx="5815565" cy="12711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6E2BD7C4-F14F-462A-A37D-7C9902BB4134}"/>
                </a:ext>
              </a:extLst>
            </p:cNvPr>
            <p:cNvSpPr/>
            <p:nvPr/>
          </p:nvSpPr>
          <p:spPr>
            <a:xfrm>
              <a:off x="1786379" y="2243235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CF829C20-53F5-4A6D-8B66-119877935F55}"/>
                </a:ext>
              </a:extLst>
            </p:cNvPr>
            <p:cNvSpPr/>
            <p:nvPr/>
          </p:nvSpPr>
          <p:spPr>
            <a:xfrm>
              <a:off x="1786379" y="2831057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3D37DC41-B66F-4DFB-AAED-3655C457B961}"/>
                </a:ext>
              </a:extLst>
            </p:cNvPr>
            <p:cNvSpPr/>
            <p:nvPr/>
          </p:nvSpPr>
          <p:spPr>
            <a:xfrm>
              <a:off x="1843072" y="2290976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C2D14CD-BC65-4765-AB26-F2BE3638C3B2}"/>
                </a:ext>
              </a:extLst>
            </p:cNvPr>
            <p:cNvSpPr/>
            <p:nvPr/>
          </p:nvSpPr>
          <p:spPr>
            <a:xfrm>
              <a:off x="4637468" y="2290976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0943AA62-71AF-40D7-8DFC-9FFD2A3E6DF5}"/>
                </a:ext>
              </a:extLst>
            </p:cNvPr>
            <p:cNvSpPr/>
            <p:nvPr/>
          </p:nvSpPr>
          <p:spPr>
            <a:xfrm>
              <a:off x="1899764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693C614F-E1A7-45A5-B59B-363AFAB29533}"/>
                </a:ext>
              </a:extLst>
            </p:cNvPr>
            <p:cNvSpPr/>
            <p:nvPr/>
          </p:nvSpPr>
          <p:spPr>
            <a:xfrm>
              <a:off x="2793435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E840024-F3D4-41D4-8A2F-D035525DB29B}"/>
                </a:ext>
              </a:extLst>
            </p:cNvPr>
            <p:cNvSpPr/>
            <p:nvPr/>
          </p:nvSpPr>
          <p:spPr>
            <a:xfrm>
              <a:off x="3687105" y="2338716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E1C4EA1-06D5-4A9D-AFF1-F5D075A2EF92}"/>
                </a:ext>
              </a:extLst>
            </p:cNvPr>
            <p:cNvSpPr/>
            <p:nvPr/>
          </p:nvSpPr>
          <p:spPr>
            <a:xfrm>
              <a:off x="1954966" y="237751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D95672EF-2FEB-4B7B-AFF7-DE3A7E32AC88}"/>
                </a:ext>
              </a:extLst>
            </p:cNvPr>
            <p:cNvSpPr/>
            <p:nvPr/>
          </p:nvSpPr>
          <p:spPr>
            <a:xfrm>
              <a:off x="2215558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94B6BA1E-9A97-44C1-9DB0-475CBAAC68FD}"/>
                </a:ext>
              </a:extLst>
            </p:cNvPr>
            <p:cNvSpPr/>
            <p:nvPr/>
          </p:nvSpPr>
          <p:spPr>
            <a:xfrm>
              <a:off x="2476150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91574E5-EE18-4CD7-9812-E2115EB7742F}"/>
                </a:ext>
              </a:extLst>
            </p:cNvPr>
            <p:cNvSpPr/>
            <p:nvPr/>
          </p:nvSpPr>
          <p:spPr>
            <a:xfrm>
              <a:off x="2854603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CF80B0F2-074D-497D-9125-E8622F579E41}"/>
                </a:ext>
              </a:extLst>
            </p:cNvPr>
            <p:cNvSpPr/>
            <p:nvPr/>
          </p:nvSpPr>
          <p:spPr>
            <a:xfrm>
              <a:off x="3115195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19DFA1A7-0A3E-4C06-8935-61408BB26B8E}"/>
                </a:ext>
              </a:extLst>
            </p:cNvPr>
            <p:cNvSpPr/>
            <p:nvPr/>
          </p:nvSpPr>
          <p:spPr>
            <a:xfrm>
              <a:off x="3375787" y="237601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BBAC69A0-545A-4E38-AADC-59497F4A65EE}"/>
                </a:ext>
              </a:extLst>
            </p:cNvPr>
            <p:cNvSpPr/>
            <p:nvPr/>
          </p:nvSpPr>
          <p:spPr>
            <a:xfrm>
              <a:off x="3754239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22C5D546-FE75-4F28-9840-B8A952309E2E}"/>
                </a:ext>
              </a:extLst>
            </p:cNvPr>
            <p:cNvSpPr/>
            <p:nvPr/>
          </p:nvSpPr>
          <p:spPr>
            <a:xfrm>
              <a:off x="4014832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C295FC8E-6FBB-44FF-9F86-267C75CCAA5E}"/>
                </a:ext>
              </a:extLst>
            </p:cNvPr>
            <p:cNvSpPr/>
            <p:nvPr/>
          </p:nvSpPr>
          <p:spPr>
            <a:xfrm>
              <a:off x="4275423" y="237452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0907D4FA-1F27-494A-A23B-277257444E94}"/>
                </a:ext>
              </a:extLst>
            </p:cNvPr>
            <p:cNvSpPr/>
            <p:nvPr/>
          </p:nvSpPr>
          <p:spPr>
            <a:xfrm>
              <a:off x="4688193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7CF0911D-43F4-45DF-8F01-DAF7F3413FCD}"/>
                </a:ext>
              </a:extLst>
            </p:cNvPr>
            <p:cNvSpPr/>
            <p:nvPr/>
          </p:nvSpPr>
          <p:spPr>
            <a:xfrm>
              <a:off x="5581864" y="2338717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6129ACD-61EA-47B5-AC7C-653A0BB88EA9}"/>
                </a:ext>
              </a:extLst>
            </p:cNvPr>
            <p:cNvSpPr/>
            <p:nvPr/>
          </p:nvSpPr>
          <p:spPr>
            <a:xfrm>
              <a:off x="6475534" y="2338716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488C72A7-08C4-4CB0-9AF6-8029D230A253}"/>
                </a:ext>
              </a:extLst>
            </p:cNvPr>
            <p:cNvSpPr/>
            <p:nvPr/>
          </p:nvSpPr>
          <p:spPr>
            <a:xfrm>
              <a:off x="4743395" y="237751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7C0E39D5-B046-45EA-9487-72D30ABB01F1}"/>
                </a:ext>
              </a:extLst>
            </p:cNvPr>
            <p:cNvSpPr/>
            <p:nvPr/>
          </p:nvSpPr>
          <p:spPr>
            <a:xfrm>
              <a:off x="5003987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2EDBAC09-382C-45B4-9D7E-37B65DC6EC90}"/>
                </a:ext>
              </a:extLst>
            </p:cNvPr>
            <p:cNvSpPr/>
            <p:nvPr/>
          </p:nvSpPr>
          <p:spPr>
            <a:xfrm>
              <a:off x="5264579" y="237750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E0947669-A215-4952-8705-692418DEFBF4}"/>
                </a:ext>
              </a:extLst>
            </p:cNvPr>
            <p:cNvSpPr/>
            <p:nvPr/>
          </p:nvSpPr>
          <p:spPr>
            <a:xfrm>
              <a:off x="5643032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EC754FF7-EE8A-47CC-9C66-357BB60713A0}"/>
                </a:ext>
              </a:extLst>
            </p:cNvPr>
            <p:cNvSpPr/>
            <p:nvPr/>
          </p:nvSpPr>
          <p:spPr>
            <a:xfrm>
              <a:off x="5903624" y="237601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598C70D8-87C0-4B10-8F49-D16DED079FEB}"/>
                </a:ext>
              </a:extLst>
            </p:cNvPr>
            <p:cNvSpPr/>
            <p:nvPr/>
          </p:nvSpPr>
          <p:spPr>
            <a:xfrm>
              <a:off x="6164216" y="237601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6DFEB89E-B26B-4157-9357-2FCFA1FD0130}"/>
                </a:ext>
              </a:extLst>
            </p:cNvPr>
            <p:cNvSpPr/>
            <p:nvPr/>
          </p:nvSpPr>
          <p:spPr>
            <a:xfrm>
              <a:off x="6542669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4E30503D-42D0-4BD8-9D88-D7460037A189}"/>
                </a:ext>
              </a:extLst>
            </p:cNvPr>
            <p:cNvSpPr/>
            <p:nvPr/>
          </p:nvSpPr>
          <p:spPr>
            <a:xfrm>
              <a:off x="6803261" y="237452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AD93D14C-729D-486E-9843-2AFA7D99751F}"/>
                </a:ext>
              </a:extLst>
            </p:cNvPr>
            <p:cNvSpPr/>
            <p:nvPr/>
          </p:nvSpPr>
          <p:spPr>
            <a:xfrm>
              <a:off x="7063852" y="237452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09E2061B-0047-44F1-B873-9E982076CADB}"/>
                </a:ext>
              </a:extLst>
            </p:cNvPr>
            <p:cNvSpPr/>
            <p:nvPr/>
          </p:nvSpPr>
          <p:spPr>
            <a:xfrm>
              <a:off x="1843072" y="2880323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CF0B95D0-86C3-45A0-BE41-DFDF5747B848}"/>
                </a:ext>
              </a:extLst>
            </p:cNvPr>
            <p:cNvSpPr/>
            <p:nvPr/>
          </p:nvSpPr>
          <p:spPr>
            <a:xfrm>
              <a:off x="4637468" y="2880323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105C769-FA85-4B35-8530-0ACEC11A2392}"/>
                </a:ext>
              </a:extLst>
            </p:cNvPr>
            <p:cNvSpPr/>
            <p:nvPr/>
          </p:nvSpPr>
          <p:spPr>
            <a:xfrm>
              <a:off x="1899764" y="2928065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84DF6208-E27F-494C-A7AA-F242D683DA2B}"/>
                </a:ext>
              </a:extLst>
            </p:cNvPr>
            <p:cNvSpPr/>
            <p:nvPr/>
          </p:nvSpPr>
          <p:spPr>
            <a:xfrm>
              <a:off x="2793435" y="2928064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3A3CE1C6-5253-4911-9E98-3BD4CBC3C507}"/>
                </a:ext>
              </a:extLst>
            </p:cNvPr>
            <p:cNvSpPr/>
            <p:nvPr/>
          </p:nvSpPr>
          <p:spPr>
            <a:xfrm>
              <a:off x="3687105" y="292806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09ECF992-0602-4879-B8CA-5A8F57E9B702}"/>
                </a:ext>
              </a:extLst>
            </p:cNvPr>
            <p:cNvSpPr/>
            <p:nvPr/>
          </p:nvSpPr>
          <p:spPr>
            <a:xfrm>
              <a:off x="1954966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39F2FE4-80BE-40BB-9A33-3C671440FB98}"/>
                </a:ext>
              </a:extLst>
            </p:cNvPr>
            <p:cNvSpPr/>
            <p:nvPr/>
          </p:nvSpPr>
          <p:spPr>
            <a:xfrm>
              <a:off x="2215558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E4D1F6CD-A6CD-43D3-A87D-E42F9523B683}"/>
                </a:ext>
              </a:extLst>
            </p:cNvPr>
            <p:cNvSpPr/>
            <p:nvPr/>
          </p:nvSpPr>
          <p:spPr>
            <a:xfrm>
              <a:off x="2476150" y="296685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B4BA8974-1ED9-430C-8CD6-04888A0FF4CD}"/>
                </a:ext>
              </a:extLst>
            </p:cNvPr>
            <p:cNvSpPr/>
            <p:nvPr/>
          </p:nvSpPr>
          <p:spPr>
            <a:xfrm>
              <a:off x="2854603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F40AB818-B2B4-48AE-A0F4-903F69CE3250}"/>
                </a:ext>
              </a:extLst>
            </p:cNvPr>
            <p:cNvSpPr/>
            <p:nvPr/>
          </p:nvSpPr>
          <p:spPr>
            <a:xfrm>
              <a:off x="3115195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E9C7FE6-EAAE-4FF7-9EF8-CB2C83FF2AA7}"/>
                </a:ext>
              </a:extLst>
            </p:cNvPr>
            <p:cNvSpPr/>
            <p:nvPr/>
          </p:nvSpPr>
          <p:spPr>
            <a:xfrm>
              <a:off x="3375787" y="296536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4D67F83B-2AFF-4932-B466-7BDA32EE1CF7}"/>
                </a:ext>
              </a:extLst>
            </p:cNvPr>
            <p:cNvSpPr/>
            <p:nvPr/>
          </p:nvSpPr>
          <p:spPr>
            <a:xfrm>
              <a:off x="3754239" y="29638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FDFF533E-30D7-44A0-A7C9-77417B4C27AD}"/>
                </a:ext>
              </a:extLst>
            </p:cNvPr>
            <p:cNvSpPr/>
            <p:nvPr/>
          </p:nvSpPr>
          <p:spPr>
            <a:xfrm>
              <a:off x="4014832" y="296387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18F40AA8-9393-4D88-9D57-985489511554}"/>
                </a:ext>
              </a:extLst>
            </p:cNvPr>
            <p:cNvSpPr/>
            <p:nvPr/>
          </p:nvSpPr>
          <p:spPr>
            <a:xfrm>
              <a:off x="4275423" y="296387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2E69FF25-2CE6-4F8B-ACC5-E1D3D02CB3CC}"/>
                </a:ext>
              </a:extLst>
            </p:cNvPr>
            <p:cNvSpPr/>
            <p:nvPr/>
          </p:nvSpPr>
          <p:spPr>
            <a:xfrm>
              <a:off x="4688193" y="2928065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9B19C798-BE2D-4D61-90A8-A78CE22AF894}"/>
                </a:ext>
              </a:extLst>
            </p:cNvPr>
            <p:cNvSpPr/>
            <p:nvPr/>
          </p:nvSpPr>
          <p:spPr>
            <a:xfrm>
              <a:off x="5581864" y="2928064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5A3085C4-6FD6-4212-A91B-18DBB025F521}"/>
                </a:ext>
              </a:extLst>
            </p:cNvPr>
            <p:cNvSpPr/>
            <p:nvPr/>
          </p:nvSpPr>
          <p:spPr>
            <a:xfrm>
              <a:off x="6475534" y="292806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077723E4-C52B-4768-8BDE-F5F00459D35E}"/>
                </a:ext>
              </a:extLst>
            </p:cNvPr>
            <p:cNvSpPr/>
            <p:nvPr/>
          </p:nvSpPr>
          <p:spPr>
            <a:xfrm>
              <a:off x="4743395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12CB76CF-AD1A-4A8D-A69C-851340BB5558}"/>
                </a:ext>
              </a:extLst>
            </p:cNvPr>
            <p:cNvSpPr/>
            <p:nvPr/>
          </p:nvSpPr>
          <p:spPr>
            <a:xfrm>
              <a:off x="5003987" y="296685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CA014E6B-D02C-4F68-9EF2-486C5490BD48}"/>
                </a:ext>
              </a:extLst>
            </p:cNvPr>
            <p:cNvSpPr/>
            <p:nvPr/>
          </p:nvSpPr>
          <p:spPr>
            <a:xfrm>
              <a:off x="5264579" y="2966856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13400F0-4D42-4471-8381-F37B0AFC1752}"/>
                </a:ext>
              </a:extLst>
            </p:cNvPr>
            <p:cNvSpPr/>
            <p:nvPr/>
          </p:nvSpPr>
          <p:spPr>
            <a:xfrm>
              <a:off x="5643032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49D8D948-7418-48B5-BB39-3EEBDBA95499}"/>
                </a:ext>
              </a:extLst>
            </p:cNvPr>
            <p:cNvSpPr/>
            <p:nvPr/>
          </p:nvSpPr>
          <p:spPr>
            <a:xfrm>
              <a:off x="5903624" y="296536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1B5C14FF-9C55-443F-8D72-CA821EB23150}"/>
                </a:ext>
              </a:extLst>
            </p:cNvPr>
            <p:cNvSpPr/>
            <p:nvPr/>
          </p:nvSpPr>
          <p:spPr>
            <a:xfrm>
              <a:off x="6164216" y="296536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B95E4F90-DC4A-4ED5-9A57-B625F2ED017E}"/>
                </a:ext>
              </a:extLst>
            </p:cNvPr>
            <p:cNvSpPr/>
            <p:nvPr/>
          </p:nvSpPr>
          <p:spPr>
            <a:xfrm>
              <a:off x="6542669" y="29638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B83A8C42-2FBD-43D0-A3EA-CEDBB57E328B}"/>
                </a:ext>
              </a:extLst>
            </p:cNvPr>
            <p:cNvSpPr/>
            <p:nvPr/>
          </p:nvSpPr>
          <p:spPr>
            <a:xfrm>
              <a:off x="6803261" y="296387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CF41A9EE-2CC9-4CF3-95DD-593D0D6746E7}"/>
                </a:ext>
              </a:extLst>
            </p:cNvPr>
            <p:cNvSpPr/>
            <p:nvPr/>
          </p:nvSpPr>
          <p:spPr>
            <a:xfrm>
              <a:off x="7063852" y="296387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4FF5D25-128E-47FE-9E6F-884ECC1BFB19}"/>
                </a:ext>
              </a:extLst>
            </p:cNvPr>
            <p:cNvSpPr/>
            <p:nvPr/>
          </p:nvSpPr>
          <p:spPr>
            <a:xfrm>
              <a:off x="1726700" y="925358"/>
              <a:ext cx="5815565" cy="12711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3FF94689-C441-4F38-BB21-0C1D5AC9E319}"/>
                </a:ext>
              </a:extLst>
            </p:cNvPr>
            <p:cNvSpPr/>
            <p:nvPr/>
          </p:nvSpPr>
          <p:spPr>
            <a:xfrm>
              <a:off x="1786379" y="973100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5D3C6748-9422-411A-95B6-8B1401A0DA4E}"/>
                </a:ext>
              </a:extLst>
            </p:cNvPr>
            <p:cNvSpPr/>
            <p:nvPr/>
          </p:nvSpPr>
          <p:spPr>
            <a:xfrm>
              <a:off x="1786379" y="1560922"/>
              <a:ext cx="5699194" cy="58782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ACF150-A0C9-4B12-AC79-532C742519D5}"/>
                </a:ext>
              </a:extLst>
            </p:cNvPr>
            <p:cNvSpPr/>
            <p:nvPr/>
          </p:nvSpPr>
          <p:spPr>
            <a:xfrm>
              <a:off x="1843071" y="1020841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70AD94D3-D980-43F2-B1D5-316C61760B1D}"/>
                </a:ext>
              </a:extLst>
            </p:cNvPr>
            <p:cNvSpPr/>
            <p:nvPr/>
          </p:nvSpPr>
          <p:spPr>
            <a:xfrm>
              <a:off x="4637467" y="1020841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16379004-B994-4179-B62F-C30FDE6EF5D6}"/>
                </a:ext>
              </a:extLst>
            </p:cNvPr>
            <p:cNvSpPr/>
            <p:nvPr/>
          </p:nvSpPr>
          <p:spPr>
            <a:xfrm>
              <a:off x="1899764" y="106858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E0422DD1-1618-4438-B743-C3E4EB3E67F6}"/>
                </a:ext>
              </a:extLst>
            </p:cNvPr>
            <p:cNvSpPr/>
            <p:nvPr/>
          </p:nvSpPr>
          <p:spPr>
            <a:xfrm>
              <a:off x="2793434" y="1068582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B9030780-5FE8-41CC-BD61-9E03C3E0778F}"/>
                </a:ext>
              </a:extLst>
            </p:cNvPr>
            <p:cNvSpPr/>
            <p:nvPr/>
          </p:nvSpPr>
          <p:spPr>
            <a:xfrm>
              <a:off x="3687104" y="1068581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1AF6A484-D1A7-4AA9-AA3D-75348A33A0D2}"/>
                </a:ext>
              </a:extLst>
            </p:cNvPr>
            <p:cNvSpPr/>
            <p:nvPr/>
          </p:nvSpPr>
          <p:spPr>
            <a:xfrm>
              <a:off x="1954965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E7FE5BA4-CDEE-4E48-99F8-5C6EA053C50C}"/>
                </a:ext>
              </a:extLst>
            </p:cNvPr>
            <p:cNvSpPr/>
            <p:nvPr/>
          </p:nvSpPr>
          <p:spPr>
            <a:xfrm>
              <a:off x="2215557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6A136C50-7C5B-4EFE-A442-C0DD6E862421}"/>
                </a:ext>
              </a:extLst>
            </p:cNvPr>
            <p:cNvSpPr/>
            <p:nvPr/>
          </p:nvSpPr>
          <p:spPr>
            <a:xfrm>
              <a:off x="2476149" y="11073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70414C8A-15B8-4341-B09D-A03608F6DE06}"/>
                </a:ext>
              </a:extLst>
            </p:cNvPr>
            <p:cNvSpPr/>
            <p:nvPr/>
          </p:nvSpPr>
          <p:spPr>
            <a:xfrm>
              <a:off x="2854602" y="110588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A76B12EB-4E99-4FE9-B5FF-775C61DBFE0E}"/>
                </a:ext>
              </a:extLst>
            </p:cNvPr>
            <p:cNvSpPr/>
            <p:nvPr/>
          </p:nvSpPr>
          <p:spPr>
            <a:xfrm>
              <a:off x="3115194" y="110588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52A71DAF-817B-4A7C-BBCA-8213FEDD8B3E}"/>
                </a:ext>
              </a:extLst>
            </p:cNvPr>
            <p:cNvSpPr/>
            <p:nvPr/>
          </p:nvSpPr>
          <p:spPr>
            <a:xfrm>
              <a:off x="3375786" y="110588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0AFB33F6-09A0-41BB-ADA1-836280688639}"/>
                </a:ext>
              </a:extLst>
            </p:cNvPr>
            <p:cNvSpPr/>
            <p:nvPr/>
          </p:nvSpPr>
          <p:spPr>
            <a:xfrm>
              <a:off x="3754239" y="110439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6AAADAB7-0B1C-4CF1-B245-0145D94B523D}"/>
                </a:ext>
              </a:extLst>
            </p:cNvPr>
            <p:cNvSpPr/>
            <p:nvPr/>
          </p:nvSpPr>
          <p:spPr>
            <a:xfrm>
              <a:off x="4014831" y="110439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CC9270BA-EA20-436C-B0B5-81C8586925D8}"/>
                </a:ext>
              </a:extLst>
            </p:cNvPr>
            <p:cNvSpPr/>
            <p:nvPr/>
          </p:nvSpPr>
          <p:spPr>
            <a:xfrm>
              <a:off x="4275423" y="110439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B6E1CDD1-E7AD-4D15-90C1-6A2F21DEEA8A}"/>
                </a:ext>
              </a:extLst>
            </p:cNvPr>
            <p:cNvSpPr/>
            <p:nvPr/>
          </p:nvSpPr>
          <p:spPr>
            <a:xfrm>
              <a:off x="4688193" y="1068583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44CE9097-BC23-433A-AA7D-8F73D070ECC3}"/>
                </a:ext>
              </a:extLst>
            </p:cNvPr>
            <p:cNvSpPr/>
            <p:nvPr/>
          </p:nvSpPr>
          <p:spPr>
            <a:xfrm>
              <a:off x="5581863" y="1068582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D74FDEBB-8553-4AC9-A2C3-8B6AB38D549D}"/>
                </a:ext>
              </a:extLst>
            </p:cNvPr>
            <p:cNvSpPr/>
            <p:nvPr/>
          </p:nvSpPr>
          <p:spPr>
            <a:xfrm>
              <a:off x="6475533" y="1068581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4F94B95A-F0DC-4FE9-BB51-C068C709C6B1}"/>
                </a:ext>
              </a:extLst>
            </p:cNvPr>
            <p:cNvSpPr/>
            <p:nvPr/>
          </p:nvSpPr>
          <p:spPr>
            <a:xfrm>
              <a:off x="4743394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ECC288A0-4F17-4D56-8A42-F38F321300F9}"/>
                </a:ext>
              </a:extLst>
            </p:cNvPr>
            <p:cNvSpPr/>
            <p:nvPr/>
          </p:nvSpPr>
          <p:spPr>
            <a:xfrm>
              <a:off x="5003986" y="1107375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3C600EAE-B1AC-468D-BDA6-78BAB0971CF4}"/>
                </a:ext>
              </a:extLst>
            </p:cNvPr>
            <p:cNvSpPr/>
            <p:nvPr/>
          </p:nvSpPr>
          <p:spPr>
            <a:xfrm>
              <a:off x="5264578" y="110737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91D851F3-57E8-4C46-AC2B-E0B105033184}"/>
                </a:ext>
              </a:extLst>
            </p:cNvPr>
            <p:cNvSpPr/>
            <p:nvPr/>
          </p:nvSpPr>
          <p:spPr>
            <a:xfrm>
              <a:off x="5643031" y="1105884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86C12D34-DD56-40FD-8901-2A34F92303D2}"/>
                </a:ext>
              </a:extLst>
            </p:cNvPr>
            <p:cNvSpPr/>
            <p:nvPr/>
          </p:nvSpPr>
          <p:spPr>
            <a:xfrm>
              <a:off x="5903623" y="110588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A07A8FA3-717A-4768-81C3-6AA2E6DDA789}"/>
                </a:ext>
              </a:extLst>
            </p:cNvPr>
            <p:cNvSpPr/>
            <p:nvPr/>
          </p:nvSpPr>
          <p:spPr>
            <a:xfrm>
              <a:off x="6164215" y="110588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AD9BEB1E-029B-4AAA-8197-C6D2A6F33287}"/>
                </a:ext>
              </a:extLst>
            </p:cNvPr>
            <p:cNvSpPr/>
            <p:nvPr/>
          </p:nvSpPr>
          <p:spPr>
            <a:xfrm>
              <a:off x="6542668" y="110439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28BD0C73-570A-44F4-82B9-F576048B82D0}"/>
                </a:ext>
              </a:extLst>
            </p:cNvPr>
            <p:cNvSpPr/>
            <p:nvPr/>
          </p:nvSpPr>
          <p:spPr>
            <a:xfrm>
              <a:off x="6803260" y="110439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2E6E73A-CB70-4248-90D4-0DF907965248}"/>
                </a:ext>
              </a:extLst>
            </p:cNvPr>
            <p:cNvSpPr/>
            <p:nvPr/>
          </p:nvSpPr>
          <p:spPr>
            <a:xfrm>
              <a:off x="7063852" y="110439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1A81D37D-5061-4FA7-BC53-871D3121E50E}"/>
                </a:ext>
              </a:extLst>
            </p:cNvPr>
            <p:cNvSpPr/>
            <p:nvPr/>
          </p:nvSpPr>
          <p:spPr>
            <a:xfrm>
              <a:off x="1843071" y="1610188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109B8DE7-F57D-4A1E-BD40-D4D9F9D66C62}"/>
                </a:ext>
              </a:extLst>
            </p:cNvPr>
            <p:cNvSpPr/>
            <p:nvPr/>
          </p:nvSpPr>
          <p:spPr>
            <a:xfrm>
              <a:off x="4637467" y="1610188"/>
              <a:ext cx="2794396" cy="49233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EC7E043B-E5F6-4916-9B69-1AD3D3CF66FA}"/>
                </a:ext>
              </a:extLst>
            </p:cNvPr>
            <p:cNvSpPr/>
            <p:nvPr/>
          </p:nvSpPr>
          <p:spPr>
            <a:xfrm>
              <a:off x="1899764" y="1657930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EEC32F13-E001-4FB6-98F8-1078B1FA1E5C}"/>
                </a:ext>
              </a:extLst>
            </p:cNvPr>
            <p:cNvSpPr/>
            <p:nvPr/>
          </p:nvSpPr>
          <p:spPr>
            <a:xfrm>
              <a:off x="2793434" y="1657929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902CF97B-0CA6-4094-A28D-92BB8632F308}"/>
                </a:ext>
              </a:extLst>
            </p:cNvPr>
            <p:cNvSpPr/>
            <p:nvPr/>
          </p:nvSpPr>
          <p:spPr>
            <a:xfrm>
              <a:off x="3687104" y="1657928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A6C3DEB6-BD27-4E3E-A2E9-37E00C68D69F}"/>
                </a:ext>
              </a:extLst>
            </p:cNvPr>
            <p:cNvSpPr/>
            <p:nvPr/>
          </p:nvSpPr>
          <p:spPr>
            <a:xfrm>
              <a:off x="1954965" y="169672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9EAF9EE7-7C55-43BB-82FD-C1CB4ECB5E73}"/>
                </a:ext>
              </a:extLst>
            </p:cNvPr>
            <p:cNvSpPr/>
            <p:nvPr/>
          </p:nvSpPr>
          <p:spPr>
            <a:xfrm>
              <a:off x="2215557" y="169672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4F40550A-B82D-4738-990E-933570E0391D}"/>
                </a:ext>
              </a:extLst>
            </p:cNvPr>
            <p:cNvSpPr/>
            <p:nvPr/>
          </p:nvSpPr>
          <p:spPr>
            <a:xfrm>
              <a:off x="2476149" y="169672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E0664AF4-E864-41A1-B754-533D35B454D6}"/>
                </a:ext>
              </a:extLst>
            </p:cNvPr>
            <p:cNvSpPr/>
            <p:nvPr/>
          </p:nvSpPr>
          <p:spPr>
            <a:xfrm>
              <a:off x="2854602" y="169523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921823E-D05E-4B2B-BDC4-4CCE5C56BED6}"/>
                </a:ext>
              </a:extLst>
            </p:cNvPr>
            <p:cNvSpPr/>
            <p:nvPr/>
          </p:nvSpPr>
          <p:spPr>
            <a:xfrm>
              <a:off x="3115194" y="169523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FAC4726B-4D79-4A1A-8B83-04E6EF915E91}"/>
                </a:ext>
              </a:extLst>
            </p:cNvPr>
            <p:cNvSpPr/>
            <p:nvPr/>
          </p:nvSpPr>
          <p:spPr>
            <a:xfrm>
              <a:off x="3375786" y="169522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BACF224D-33FE-4E2F-81C4-A8DF54113669}"/>
                </a:ext>
              </a:extLst>
            </p:cNvPr>
            <p:cNvSpPr/>
            <p:nvPr/>
          </p:nvSpPr>
          <p:spPr>
            <a:xfrm>
              <a:off x="3754239" y="169373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D0C4DE0C-FBBB-4F58-9860-0619C405465C}"/>
                </a:ext>
              </a:extLst>
            </p:cNvPr>
            <p:cNvSpPr/>
            <p:nvPr/>
          </p:nvSpPr>
          <p:spPr>
            <a:xfrm>
              <a:off x="4014831" y="169373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A6E00B70-C93C-4286-ADA1-3482614128CB}"/>
                </a:ext>
              </a:extLst>
            </p:cNvPr>
            <p:cNvSpPr/>
            <p:nvPr/>
          </p:nvSpPr>
          <p:spPr>
            <a:xfrm>
              <a:off x="4275423" y="169373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0196996D-33FD-4F60-A3E2-3D88CB5BEC60}"/>
                </a:ext>
              </a:extLst>
            </p:cNvPr>
            <p:cNvSpPr/>
            <p:nvPr/>
          </p:nvSpPr>
          <p:spPr>
            <a:xfrm>
              <a:off x="4688193" y="1657930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9653504B-6F13-4C88-A2DE-E6529CC81783}"/>
                </a:ext>
              </a:extLst>
            </p:cNvPr>
            <p:cNvSpPr/>
            <p:nvPr/>
          </p:nvSpPr>
          <p:spPr>
            <a:xfrm>
              <a:off x="5581863" y="1657929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C4E9F291-8B2E-4C61-B68B-B019F0A3AAA4}"/>
                </a:ext>
              </a:extLst>
            </p:cNvPr>
            <p:cNvSpPr/>
            <p:nvPr/>
          </p:nvSpPr>
          <p:spPr>
            <a:xfrm>
              <a:off x="6475533" y="1657928"/>
              <a:ext cx="893670" cy="3968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A197A77D-4B3E-4BE9-B227-24A5D3E65C84}"/>
                </a:ext>
              </a:extLst>
            </p:cNvPr>
            <p:cNvSpPr/>
            <p:nvPr/>
          </p:nvSpPr>
          <p:spPr>
            <a:xfrm>
              <a:off x="4743394" y="1696723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15E19764-DB53-4FEC-9AAC-D931360847C1}"/>
                </a:ext>
              </a:extLst>
            </p:cNvPr>
            <p:cNvSpPr/>
            <p:nvPr/>
          </p:nvSpPr>
          <p:spPr>
            <a:xfrm>
              <a:off x="5003986" y="1696722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CC743CEA-3C93-450E-887E-6E79E37600C1}"/>
                </a:ext>
              </a:extLst>
            </p:cNvPr>
            <p:cNvSpPr/>
            <p:nvPr/>
          </p:nvSpPr>
          <p:spPr>
            <a:xfrm>
              <a:off x="5264578" y="169672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737C709-A64B-4946-8103-295ED9B578FD}"/>
                </a:ext>
              </a:extLst>
            </p:cNvPr>
            <p:cNvSpPr/>
            <p:nvPr/>
          </p:nvSpPr>
          <p:spPr>
            <a:xfrm>
              <a:off x="5643031" y="1695231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257E13-7927-452F-8CD7-21438CD72670}"/>
                </a:ext>
              </a:extLst>
            </p:cNvPr>
            <p:cNvSpPr/>
            <p:nvPr/>
          </p:nvSpPr>
          <p:spPr>
            <a:xfrm>
              <a:off x="5903623" y="1695230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A4457DA-6220-4443-B7F5-237CDFB59C1B}"/>
                </a:ext>
              </a:extLst>
            </p:cNvPr>
            <p:cNvSpPr/>
            <p:nvPr/>
          </p:nvSpPr>
          <p:spPr>
            <a:xfrm>
              <a:off x="6164215" y="169522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60457C03-AEB5-49A9-9D72-6017BEB883F2}"/>
                </a:ext>
              </a:extLst>
            </p:cNvPr>
            <p:cNvSpPr/>
            <p:nvPr/>
          </p:nvSpPr>
          <p:spPr>
            <a:xfrm>
              <a:off x="6542668" y="1693739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2D07DBD5-5A86-4C17-AC11-F5196A90CEB8}"/>
                </a:ext>
              </a:extLst>
            </p:cNvPr>
            <p:cNvSpPr/>
            <p:nvPr/>
          </p:nvSpPr>
          <p:spPr>
            <a:xfrm>
              <a:off x="6803260" y="1693738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0064FEE5-28B8-44E3-A56D-76723A106D24}"/>
                </a:ext>
              </a:extLst>
            </p:cNvPr>
            <p:cNvSpPr/>
            <p:nvPr/>
          </p:nvSpPr>
          <p:spPr>
            <a:xfrm>
              <a:off x="7063852" y="1693737"/>
              <a:ext cx="260592" cy="31927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D9B32BB-6DC6-4073-9F5C-69FC3FE826A4}"/>
              </a:ext>
            </a:extLst>
          </p:cNvPr>
          <p:cNvSpPr/>
          <p:nvPr/>
        </p:nvSpPr>
        <p:spPr>
          <a:xfrm>
            <a:off x="2793357" y="2784300"/>
            <a:ext cx="320233" cy="35729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08BA5-F9CD-47EA-8468-DC44C5B1FB2A}"/>
              </a:ext>
            </a:extLst>
          </p:cNvPr>
          <p:cNvSpPr txBox="1"/>
          <p:nvPr/>
        </p:nvSpPr>
        <p:spPr>
          <a:xfrm>
            <a:off x="6313710" y="29322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(1, 3, 3, 2, 2, 2)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CB7B1328-9F34-4D5E-A4BD-974091E37C88}"/>
              </a:ext>
            </a:extLst>
          </p:cNvPr>
          <p:cNvSpPr txBox="1"/>
          <p:nvPr/>
        </p:nvSpPr>
        <p:spPr>
          <a:xfrm>
            <a:off x="6322671" y="85334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(1, 2, 2, 2, 3, 3)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573811-FD17-470A-888D-4AF6F9D69372}"/>
              </a:ext>
            </a:extLst>
          </p:cNvPr>
          <p:cNvCxnSpPr/>
          <p:nvPr/>
        </p:nvCxnSpPr>
        <p:spPr>
          <a:xfrm>
            <a:off x="6966463" y="574876"/>
            <a:ext cx="1020069" cy="358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화살표 연결선 494">
            <a:extLst>
              <a:ext uri="{FF2B5EF4-FFF2-40B4-BE49-F238E27FC236}">
                <a16:creationId xmlns:a16="http://schemas.microsoft.com/office/drawing/2014/main" id="{5F9BAF0E-7DC4-4E8A-B1A9-02C8D3B4736C}"/>
              </a:ext>
            </a:extLst>
          </p:cNvPr>
          <p:cNvCxnSpPr/>
          <p:nvPr/>
        </p:nvCxnSpPr>
        <p:spPr>
          <a:xfrm>
            <a:off x="7423239" y="592981"/>
            <a:ext cx="1020069" cy="358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213BF245-1736-477E-8E3B-62DC5AE79615}"/>
              </a:ext>
            </a:extLst>
          </p:cNvPr>
          <p:cNvCxnSpPr>
            <a:cxnSpLocks/>
          </p:cNvCxnSpPr>
          <p:nvPr/>
        </p:nvCxnSpPr>
        <p:spPr>
          <a:xfrm flipH="1">
            <a:off x="7011228" y="608935"/>
            <a:ext cx="700588" cy="324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화살표 연결선 496">
            <a:extLst>
              <a:ext uri="{FF2B5EF4-FFF2-40B4-BE49-F238E27FC236}">
                <a16:creationId xmlns:a16="http://schemas.microsoft.com/office/drawing/2014/main" id="{CC6A840B-FDD2-4AB3-8CD1-233AEA3BCB14}"/>
              </a:ext>
            </a:extLst>
          </p:cNvPr>
          <p:cNvCxnSpPr>
            <a:cxnSpLocks/>
          </p:cNvCxnSpPr>
          <p:nvPr/>
        </p:nvCxnSpPr>
        <p:spPr>
          <a:xfrm flipH="1">
            <a:off x="7401608" y="616432"/>
            <a:ext cx="700588" cy="324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화살표 연결선 497">
            <a:extLst>
              <a:ext uri="{FF2B5EF4-FFF2-40B4-BE49-F238E27FC236}">
                <a16:creationId xmlns:a16="http://schemas.microsoft.com/office/drawing/2014/main" id="{D08B1077-5F9D-4882-BB68-3903AC0D9511}"/>
              </a:ext>
            </a:extLst>
          </p:cNvPr>
          <p:cNvCxnSpPr>
            <a:cxnSpLocks/>
          </p:cNvCxnSpPr>
          <p:nvPr/>
        </p:nvCxnSpPr>
        <p:spPr>
          <a:xfrm flipH="1">
            <a:off x="7733447" y="624055"/>
            <a:ext cx="700588" cy="324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화살표: 오른쪽 498">
            <a:extLst>
              <a:ext uri="{FF2B5EF4-FFF2-40B4-BE49-F238E27FC236}">
                <a16:creationId xmlns:a16="http://schemas.microsoft.com/office/drawing/2014/main" id="{CBE92B8E-7D20-4719-BD61-F15025D4FD92}"/>
              </a:ext>
            </a:extLst>
          </p:cNvPr>
          <p:cNvSpPr/>
          <p:nvPr/>
        </p:nvSpPr>
        <p:spPr>
          <a:xfrm rot="5400000">
            <a:off x="8480745" y="4007307"/>
            <a:ext cx="174950" cy="35729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39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/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/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/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193552" y="919844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fr-FR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8717CE5-4987-4FE8-8ECA-00E24EFD6DF1}"/>
              </a:ext>
            </a:extLst>
          </p:cNvPr>
          <p:cNvSpPr/>
          <p:nvPr/>
        </p:nvSpPr>
        <p:spPr>
          <a:xfrm>
            <a:off x="2007304" y="1539907"/>
            <a:ext cx="5925969" cy="2654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DC3FB8D0-D313-4D20-B10A-7FEEAC5CD317}"/>
              </a:ext>
            </a:extLst>
          </p:cNvPr>
          <p:cNvSpPr/>
          <p:nvPr/>
        </p:nvSpPr>
        <p:spPr>
          <a:xfrm>
            <a:off x="2066982" y="2866983"/>
            <a:ext cx="5815565" cy="12711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6E2BD7C4-F14F-462A-A37D-7C9902BB4134}"/>
              </a:ext>
            </a:extLst>
          </p:cNvPr>
          <p:cNvSpPr/>
          <p:nvPr/>
        </p:nvSpPr>
        <p:spPr>
          <a:xfrm>
            <a:off x="2126660" y="2914726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CF829C20-53F5-4A6D-8B66-119877935F55}"/>
              </a:ext>
            </a:extLst>
          </p:cNvPr>
          <p:cNvSpPr/>
          <p:nvPr/>
        </p:nvSpPr>
        <p:spPr>
          <a:xfrm>
            <a:off x="2126660" y="3502548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D37DC41-B66F-4DFB-AAED-3655C457B961}"/>
              </a:ext>
            </a:extLst>
          </p:cNvPr>
          <p:cNvSpPr/>
          <p:nvPr/>
        </p:nvSpPr>
        <p:spPr>
          <a:xfrm>
            <a:off x="2183353" y="2962467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CC2D14CD-BC65-4765-AB26-F2BE3638C3B2}"/>
              </a:ext>
            </a:extLst>
          </p:cNvPr>
          <p:cNvSpPr/>
          <p:nvPr/>
        </p:nvSpPr>
        <p:spPr>
          <a:xfrm>
            <a:off x="4977749" y="2962467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0943AA62-71AF-40D7-8DFC-9FFD2A3E6DF5}"/>
              </a:ext>
            </a:extLst>
          </p:cNvPr>
          <p:cNvSpPr/>
          <p:nvPr/>
        </p:nvSpPr>
        <p:spPr>
          <a:xfrm>
            <a:off x="2240045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693C614F-E1A7-45A5-B59B-363AFAB29533}"/>
              </a:ext>
            </a:extLst>
          </p:cNvPr>
          <p:cNvSpPr/>
          <p:nvPr/>
        </p:nvSpPr>
        <p:spPr>
          <a:xfrm>
            <a:off x="3133716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9E840024-F3D4-41D4-8A2F-D035525DB29B}"/>
              </a:ext>
            </a:extLst>
          </p:cNvPr>
          <p:cNvSpPr/>
          <p:nvPr/>
        </p:nvSpPr>
        <p:spPr>
          <a:xfrm>
            <a:off x="4027386" y="3010207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0907D4FA-1F27-494A-A23B-277257444E94}"/>
              </a:ext>
            </a:extLst>
          </p:cNvPr>
          <p:cNvSpPr/>
          <p:nvPr/>
        </p:nvSpPr>
        <p:spPr>
          <a:xfrm>
            <a:off x="5028474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7CF0911D-43F4-45DF-8F01-DAF7F3413FCD}"/>
              </a:ext>
            </a:extLst>
          </p:cNvPr>
          <p:cNvSpPr/>
          <p:nvPr/>
        </p:nvSpPr>
        <p:spPr>
          <a:xfrm>
            <a:off x="5922145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6129ACD-61EA-47B5-AC7C-653A0BB88EA9}"/>
              </a:ext>
            </a:extLst>
          </p:cNvPr>
          <p:cNvSpPr/>
          <p:nvPr/>
        </p:nvSpPr>
        <p:spPr>
          <a:xfrm>
            <a:off x="6815815" y="3010207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09E2061B-0047-44F1-B873-9E982076CADB}"/>
              </a:ext>
            </a:extLst>
          </p:cNvPr>
          <p:cNvSpPr/>
          <p:nvPr/>
        </p:nvSpPr>
        <p:spPr>
          <a:xfrm>
            <a:off x="2183353" y="3551814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CF0B95D0-86C3-45A0-BE41-DFDF5747B848}"/>
              </a:ext>
            </a:extLst>
          </p:cNvPr>
          <p:cNvSpPr/>
          <p:nvPr/>
        </p:nvSpPr>
        <p:spPr>
          <a:xfrm>
            <a:off x="4977749" y="3551814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105C769-FA85-4B35-8530-0ACEC11A2392}"/>
              </a:ext>
            </a:extLst>
          </p:cNvPr>
          <p:cNvSpPr/>
          <p:nvPr/>
        </p:nvSpPr>
        <p:spPr>
          <a:xfrm>
            <a:off x="2240045" y="3599556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84DF6208-E27F-494C-A7AA-F242D683DA2B}"/>
              </a:ext>
            </a:extLst>
          </p:cNvPr>
          <p:cNvSpPr/>
          <p:nvPr/>
        </p:nvSpPr>
        <p:spPr>
          <a:xfrm>
            <a:off x="3133716" y="3599555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3A3CE1C6-5253-4911-9E98-3BD4CBC3C507}"/>
              </a:ext>
            </a:extLst>
          </p:cNvPr>
          <p:cNvSpPr/>
          <p:nvPr/>
        </p:nvSpPr>
        <p:spPr>
          <a:xfrm>
            <a:off x="4027386" y="359955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09ECF992-0602-4879-B8CA-5A8F57E9B702}"/>
              </a:ext>
            </a:extLst>
          </p:cNvPr>
          <p:cNvSpPr/>
          <p:nvPr/>
        </p:nvSpPr>
        <p:spPr>
          <a:xfrm>
            <a:off x="2295247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39F2FE4-80BE-40BB-9A33-3C671440FB98}"/>
              </a:ext>
            </a:extLst>
          </p:cNvPr>
          <p:cNvSpPr/>
          <p:nvPr/>
        </p:nvSpPr>
        <p:spPr>
          <a:xfrm>
            <a:off x="2555839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E4D1F6CD-A6CD-43D3-A87D-E42F9523B683}"/>
              </a:ext>
            </a:extLst>
          </p:cNvPr>
          <p:cNvSpPr/>
          <p:nvPr/>
        </p:nvSpPr>
        <p:spPr>
          <a:xfrm>
            <a:off x="2816431" y="363834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B4BA8974-1ED9-430C-8CD6-04888A0FF4CD}"/>
              </a:ext>
            </a:extLst>
          </p:cNvPr>
          <p:cNvSpPr/>
          <p:nvPr/>
        </p:nvSpPr>
        <p:spPr>
          <a:xfrm>
            <a:off x="3194884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40AB818-B2B4-48AE-A0F4-903F69CE3250}"/>
              </a:ext>
            </a:extLst>
          </p:cNvPr>
          <p:cNvSpPr/>
          <p:nvPr/>
        </p:nvSpPr>
        <p:spPr>
          <a:xfrm>
            <a:off x="3455476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8E9C7FE6-EAAE-4FF7-9EF8-CB2C83FF2AA7}"/>
              </a:ext>
            </a:extLst>
          </p:cNvPr>
          <p:cNvSpPr/>
          <p:nvPr/>
        </p:nvSpPr>
        <p:spPr>
          <a:xfrm>
            <a:off x="3716068" y="363685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D67F83B-2AFF-4932-B466-7BDA32EE1CF7}"/>
              </a:ext>
            </a:extLst>
          </p:cNvPr>
          <p:cNvSpPr/>
          <p:nvPr/>
        </p:nvSpPr>
        <p:spPr>
          <a:xfrm>
            <a:off x="4094520" y="363536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DFF533E-30D7-44A0-A7C9-77417B4C27AD}"/>
              </a:ext>
            </a:extLst>
          </p:cNvPr>
          <p:cNvSpPr/>
          <p:nvPr/>
        </p:nvSpPr>
        <p:spPr>
          <a:xfrm>
            <a:off x="4355113" y="363536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18F40AA8-9393-4D88-9D57-985489511554}"/>
              </a:ext>
            </a:extLst>
          </p:cNvPr>
          <p:cNvSpPr/>
          <p:nvPr/>
        </p:nvSpPr>
        <p:spPr>
          <a:xfrm>
            <a:off x="4615704" y="363536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2E69FF25-2CE6-4F8B-ACC5-E1D3D02CB3CC}"/>
              </a:ext>
            </a:extLst>
          </p:cNvPr>
          <p:cNvSpPr/>
          <p:nvPr/>
        </p:nvSpPr>
        <p:spPr>
          <a:xfrm>
            <a:off x="5028474" y="3599556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9B19C798-BE2D-4D61-90A8-A78CE22AF894}"/>
              </a:ext>
            </a:extLst>
          </p:cNvPr>
          <p:cNvSpPr/>
          <p:nvPr/>
        </p:nvSpPr>
        <p:spPr>
          <a:xfrm>
            <a:off x="5922145" y="3599555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A3085C4-6FD6-4212-A91B-18DBB025F521}"/>
              </a:ext>
            </a:extLst>
          </p:cNvPr>
          <p:cNvSpPr/>
          <p:nvPr/>
        </p:nvSpPr>
        <p:spPr>
          <a:xfrm>
            <a:off x="6815815" y="359955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077723E4-C52B-4768-8BDE-F5F00459D35E}"/>
              </a:ext>
            </a:extLst>
          </p:cNvPr>
          <p:cNvSpPr/>
          <p:nvPr/>
        </p:nvSpPr>
        <p:spPr>
          <a:xfrm>
            <a:off x="5083676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2CB76CF-AD1A-4A8D-A69C-851340BB5558}"/>
              </a:ext>
            </a:extLst>
          </p:cNvPr>
          <p:cNvSpPr/>
          <p:nvPr/>
        </p:nvSpPr>
        <p:spPr>
          <a:xfrm>
            <a:off x="5344268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CA014E6B-D02C-4F68-9EF2-486C5490BD48}"/>
              </a:ext>
            </a:extLst>
          </p:cNvPr>
          <p:cNvSpPr/>
          <p:nvPr/>
        </p:nvSpPr>
        <p:spPr>
          <a:xfrm>
            <a:off x="5604860" y="363834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F13400F0-4D42-4471-8381-F37B0AFC1752}"/>
              </a:ext>
            </a:extLst>
          </p:cNvPr>
          <p:cNvSpPr/>
          <p:nvPr/>
        </p:nvSpPr>
        <p:spPr>
          <a:xfrm>
            <a:off x="5983313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49D8D948-7418-48B5-BB39-3EEBDBA95499}"/>
              </a:ext>
            </a:extLst>
          </p:cNvPr>
          <p:cNvSpPr/>
          <p:nvPr/>
        </p:nvSpPr>
        <p:spPr>
          <a:xfrm>
            <a:off x="6243905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1B5C14FF-9C55-443F-8D72-CA821EB23150}"/>
              </a:ext>
            </a:extLst>
          </p:cNvPr>
          <p:cNvSpPr/>
          <p:nvPr/>
        </p:nvSpPr>
        <p:spPr>
          <a:xfrm>
            <a:off x="6504497" y="363685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95E4F90-DC4A-4ED5-9A57-B625F2ED017E}"/>
              </a:ext>
            </a:extLst>
          </p:cNvPr>
          <p:cNvSpPr/>
          <p:nvPr/>
        </p:nvSpPr>
        <p:spPr>
          <a:xfrm>
            <a:off x="6882950" y="363536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B83A8C42-2FBD-43D0-A3EA-CEDBB57E328B}"/>
              </a:ext>
            </a:extLst>
          </p:cNvPr>
          <p:cNvSpPr/>
          <p:nvPr/>
        </p:nvSpPr>
        <p:spPr>
          <a:xfrm>
            <a:off x="7143542" y="363536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CF41A9EE-2CC9-4CF3-95DD-593D0D6746E7}"/>
              </a:ext>
            </a:extLst>
          </p:cNvPr>
          <p:cNvSpPr/>
          <p:nvPr/>
        </p:nvSpPr>
        <p:spPr>
          <a:xfrm>
            <a:off x="7404133" y="363536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4FF5D25-128E-47FE-9E6F-884ECC1BFB19}"/>
              </a:ext>
            </a:extLst>
          </p:cNvPr>
          <p:cNvSpPr/>
          <p:nvPr/>
        </p:nvSpPr>
        <p:spPr>
          <a:xfrm>
            <a:off x="2066981" y="1596849"/>
            <a:ext cx="5815565" cy="12711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FF94689-C441-4F38-BB21-0C1D5AC9E319}"/>
              </a:ext>
            </a:extLst>
          </p:cNvPr>
          <p:cNvSpPr/>
          <p:nvPr/>
        </p:nvSpPr>
        <p:spPr>
          <a:xfrm>
            <a:off x="2126660" y="1644591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D3C6748-9422-411A-95B6-8B1401A0DA4E}"/>
              </a:ext>
            </a:extLst>
          </p:cNvPr>
          <p:cNvSpPr/>
          <p:nvPr/>
        </p:nvSpPr>
        <p:spPr>
          <a:xfrm>
            <a:off x="2126660" y="2232413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D8ACF150-A0C9-4B12-AC79-532C742519D5}"/>
              </a:ext>
            </a:extLst>
          </p:cNvPr>
          <p:cNvSpPr/>
          <p:nvPr/>
        </p:nvSpPr>
        <p:spPr>
          <a:xfrm>
            <a:off x="2183352" y="1692332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70AD94D3-D980-43F2-B1D5-316C61760B1D}"/>
              </a:ext>
            </a:extLst>
          </p:cNvPr>
          <p:cNvSpPr/>
          <p:nvPr/>
        </p:nvSpPr>
        <p:spPr>
          <a:xfrm>
            <a:off x="4977748" y="1692332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16379004-B994-4179-B62F-C30FDE6EF5D6}"/>
              </a:ext>
            </a:extLst>
          </p:cNvPr>
          <p:cNvSpPr/>
          <p:nvPr/>
        </p:nvSpPr>
        <p:spPr>
          <a:xfrm>
            <a:off x="2240045" y="174007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E0422DD1-1618-4438-B743-C3E4EB3E67F6}"/>
              </a:ext>
            </a:extLst>
          </p:cNvPr>
          <p:cNvSpPr/>
          <p:nvPr/>
        </p:nvSpPr>
        <p:spPr>
          <a:xfrm>
            <a:off x="3133715" y="1740073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B9030780-5FE8-41CC-BD61-9E03C3E0778F}"/>
              </a:ext>
            </a:extLst>
          </p:cNvPr>
          <p:cNvSpPr/>
          <p:nvPr/>
        </p:nvSpPr>
        <p:spPr>
          <a:xfrm>
            <a:off x="4027385" y="1740072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1AF6A484-D1A7-4AA9-AA3D-75348A33A0D2}"/>
              </a:ext>
            </a:extLst>
          </p:cNvPr>
          <p:cNvSpPr/>
          <p:nvPr/>
        </p:nvSpPr>
        <p:spPr>
          <a:xfrm>
            <a:off x="2295246" y="1778866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7FE5BA4-CDEE-4E48-99F8-5C6EA053C50C}"/>
              </a:ext>
            </a:extLst>
          </p:cNvPr>
          <p:cNvSpPr/>
          <p:nvPr/>
        </p:nvSpPr>
        <p:spPr>
          <a:xfrm>
            <a:off x="2555838" y="1778866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6A136C50-7C5B-4EFE-A442-C0DD6E862421}"/>
              </a:ext>
            </a:extLst>
          </p:cNvPr>
          <p:cNvSpPr/>
          <p:nvPr/>
        </p:nvSpPr>
        <p:spPr>
          <a:xfrm>
            <a:off x="2816430" y="1778865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0414C8A-15B8-4341-B09D-A03608F6DE06}"/>
              </a:ext>
            </a:extLst>
          </p:cNvPr>
          <p:cNvSpPr/>
          <p:nvPr/>
        </p:nvSpPr>
        <p:spPr>
          <a:xfrm>
            <a:off x="3194883" y="1777375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A76B12EB-4E99-4FE9-B5FF-775C61DBFE0E}"/>
              </a:ext>
            </a:extLst>
          </p:cNvPr>
          <p:cNvSpPr/>
          <p:nvPr/>
        </p:nvSpPr>
        <p:spPr>
          <a:xfrm>
            <a:off x="3455475" y="1777374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52A71DAF-817B-4A7C-BBCA-8213FEDD8B3E}"/>
              </a:ext>
            </a:extLst>
          </p:cNvPr>
          <p:cNvSpPr/>
          <p:nvPr/>
        </p:nvSpPr>
        <p:spPr>
          <a:xfrm>
            <a:off x="3716067" y="1777373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AFB33F6-09A0-41BB-ADA1-836280688639}"/>
              </a:ext>
            </a:extLst>
          </p:cNvPr>
          <p:cNvSpPr/>
          <p:nvPr/>
        </p:nvSpPr>
        <p:spPr>
          <a:xfrm>
            <a:off x="4094520" y="1775883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6AAADAB7-0B1C-4CF1-B245-0145D94B523D}"/>
              </a:ext>
            </a:extLst>
          </p:cNvPr>
          <p:cNvSpPr/>
          <p:nvPr/>
        </p:nvSpPr>
        <p:spPr>
          <a:xfrm>
            <a:off x="4355112" y="1775882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C9270BA-EA20-436C-B0B5-81C8586925D8}"/>
              </a:ext>
            </a:extLst>
          </p:cNvPr>
          <p:cNvSpPr/>
          <p:nvPr/>
        </p:nvSpPr>
        <p:spPr>
          <a:xfrm>
            <a:off x="4615704" y="1775881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B6E1CDD1-E7AD-4D15-90C1-6A2F21DEEA8A}"/>
              </a:ext>
            </a:extLst>
          </p:cNvPr>
          <p:cNvSpPr/>
          <p:nvPr/>
        </p:nvSpPr>
        <p:spPr>
          <a:xfrm>
            <a:off x="5028474" y="174007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44CE9097-BC23-433A-AA7D-8F73D070ECC3}"/>
              </a:ext>
            </a:extLst>
          </p:cNvPr>
          <p:cNvSpPr/>
          <p:nvPr/>
        </p:nvSpPr>
        <p:spPr>
          <a:xfrm>
            <a:off x="5922144" y="1740073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D74FDEBB-8553-4AC9-A2C3-8B6AB38D549D}"/>
              </a:ext>
            </a:extLst>
          </p:cNvPr>
          <p:cNvSpPr/>
          <p:nvPr/>
        </p:nvSpPr>
        <p:spPr>
          <a:xfrm>
            <a:off x="6815814" y="1740072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1A81D37D-5061-4FA7-BC53-871D3121E50E}"/>
              </a:ext>
            </a:extLst>
          </p:cNvPr>
          <p:cNvSpPr/>
          <p:nvPr/>
        </p:nvSpPr>
        <p:spPr>
          <a:xfrm>
            <a:off x="2183352" y="2281679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109B8DE7-F57D-4A1E-BD40-D4D9F9D66C62}"/>
              </a:ext>
            </a:extLst>
          </p:cNvPr>
          <p:cNvSpPr/>
          <p:nvPr/>
        </p:nvSpPr>
        <p:spPr>
          <a:xfrm>
            <a:off x="4977748" y="2281679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EC7E043B-E5F6-4916-9B69-1AD3D3CF66FA}"/>
              </a:ext>
            </a:extLst>
          </p:cNvPr>
          <p:cNvSpPr/>
          <p:nvPr/>
        </p:nvSpPr>
        <p:spPr>
          <a:xfrm>
            <a:off x="2240045" y="2329421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EEC32F13-E001-4FB6-98F8-1078B1FA1E5C}"/>
              </a:ext>
            </a:extLst>
          </p:cNvPr>
          <p:cNvSpPr/>
          <p:nvPr/>
        </p:nvSpPr>
        <p:spPr>
          <a:xfrm>
            <a:off x="3133715" y="2329420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902CF97B-0CA6-4094-A28D-92BB8632F308}"/>
              </a:ext>
            </a:extLst>
          </p:cNvPr>
          <p:cNvSpPr/>
          <p:nvPr/>
        </p:nvSpPr>
        <p:spPr>
          <a:xfrm>
            <a:off x="4027385" y="2329419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A6C3DEB6-BD27-4E3E-A2E9-37E00C68D69F}"/>
              </a:ext>
            </a:extLst>
          </p:cNvPr>
          <p:cNvSpPr/>
          <p:nvPr/>
        </p:nvSpPr>
        <p:spPr>
          <a:xfrm>
            <a:off x="2295246" y="236821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9EAF9EE7-7C55-43BB-82FD-C1CB4ECB5E73}"/>
              </a:ext>
            </a:extLst>
          </p:cNvPr>
          <p:cNvSpPr/>
          <p:nvPr/>
        </p:nvSpPr>
        <p:spPr>
          <a:xfrm>
            <a:off x="2555838" y="236821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F40550A-B82D-4738-990E-933570E0391D}"/>
              </a:ext>
            </a:extLst>
          </p:cNvPr>
          <p:cNvSpPr/>
          <p:nvPr/>
        </p:nvSpPr>
        <p:spPr>
          <a:xfrm>
            <a:off x="2816430" y="236821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E0664AF4-E864-41A1-B754-533D35B454D6}"/>
              </a:ext>
            </a:extLst>
          </p:cNvPr>
          <p:cNvSpPr/>
          <p:nvPr/>
        </p:nvSpPr>
        <p:spPr>
          <a:xfrm>
            <a:off x="3194883" y="236672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3921823E-D05E-4B2B-BDC4-4CCE5C56BED6}"/>
              </a:ext>
            </a:extLst>
          </p:cNvPr>
          <p:cNvSpPr/>
          <p:nvPr/>
        </p:nvSpPr>
        <p:spPr>
          <a:xfrm>
            <a:off x="3455475" y="236672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FAC4726B-4D79-4A1A-8B83-04E6EF915E91}"/>
              </a:ext>
            </a:extLst>
          </p:cNvPr>
          <p:cNvSpPr/>
          <p:nvPr/>
        </p:nvSpPr>
        <p:spPr>
          <a:xfrm>
            <a:off x="3716067" y="236672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BACF224D-33FE-4E2F-81C4-A8DF54113669}"/>
              </a:ext>
            </a:extLst>
          </p:cNvPr>
          <p:cNvSpPr/>
          <p:nvPr/>
        </p:nvSpPr>
        <p:spPr>
          <a:xfrm>
            <a:off x="4094520" y="236523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D0C4DE0C-FBBB-4F58-9860-0619C405465C}"/>
              </a:ext>
            </a:extLst>
          </p:cNvPr>
          <p:cNvSpPr/>
          <p:nvPr/>
        </p:nvSpPr>
        <p:spPr>
          <a:xfrm>
            <a:off x="4355112" y="2365229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A6E00B70-C93C-4286-ADA1-3482614128CB}"/>
              </a:ext>
            </a:extLst>
          </p:cNvPr>
          <p:cNvSpPr/>
          <p:nvPr/>
        </p:nvSpPr>
        <p:spPr>
          <a:xfrm>
            <a:off x="4615704" y="236522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0196996D-33FD-4F60-A3E2-3D88CB5BEC60}"/>
              </a:ext>
            </a:extLst>
          </p:cNvPr>
          <p:cNvSpPr/>
          <p:nvPr/>
        </p:nvSpPr>
        <p:spPr>
          <a:xfrm>
            <a:off x="5028474" y="2329421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9653504B-6F13-4C88-A2DE-E6529CC81783}"/>
              </a:ext>
            </a:extLst>
          </p:cNvPr>
          <p:cNvSpPr/>
          <p:nvPr/>
        </p:nvSpPr>
        <p:spPr>
          <a:xfrm>
            <a:off x="5922144" y="2329420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C4E9F291-8B2E-4C61-B68B-B019F0A3AAA4}"/>
              </a:ext>
            </a:extLst>
          </p:cNvPr>
          <p:cNvSpPr/>
          <p:nvPr/>
        </p:nvSpPr>
        <p:spPr>
          <a:xfrm>
            <a:off x="6815814" y="2329419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A197A77D-4B3E-4BE9-B227-24A5D3E65C84}"/>
              </a:ext>
            </a:extLst>
          </p:cNvPr>
          <p:cNvSpPr/>
          <p:nvPr/>
        </p:nvSpPr>
        <p:spPr>
          <a:xfrm>
            <a:off x="5083675" y="236821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15E19764-DB53-4FEC-9AAC-D931360847C1}"/>
              </a:ext>
            </a:extLst>
          </p:cNvPr>
          <p:cNvSpPr/>
          <p:nvPr/>
        </p:nvSpPr>
        <p:spPr>
          <a:xfrm>
            <a:off x="5344267" y="236821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CC743CEA-3C93-450E-887E-6E79E37600C1}"/>
              </a:ext>
            </a:extLst>
          </p:cNvPr>
          <p:cNvSpPr/>
          <p:nvPr/>
        </p:nvSpPr>
        <p:spPr>
          <a:xfrm>
            <a:off x="5604859" y="236821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A737C709-A64B-4946-8103-295ED9B578FD}"/>
              </a:ext>
            </a:extLst>
          </p:cNvPr>
          <p:cNvSpPr/>
          <p:nvPr/>
        </p:nvSpPr>
        <p:spPr>
          <a:xfrm>
            <a:off x="5983312" y="236672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22257E13-7927-452F-8CD7-21438CD72670}"/>
              </a:ext>
            </a:extLst>
          </p:cNvPr>
          <p:cNvSpPr/>
          <p:nvPr/>
        </p:nvSpPr>
        <p:spPr>
          <a:xfrm>
            <a:off x="6243904" y="236672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EA4457DA-6220-4443-B7F5-237CDFB59C1B}"/>
              </a:ext>
            </a:extLst>
          </p:cNvPr>
          <p:cNvSpPr/>
          <p:nvPr/>
        </p:nvSpPr>
        <p:spPr>
          <a:xfrm>
            <a:off x="6504496" y="236672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60457C03-AEB5-49A9-9D72-6017BEB883F2}"/>
              </a:ext>
            </a:extLst>
          </p:cNvPr>
          <p:cNvSpPr/>
          <p:nvPr/>
        </p:nvSpPr>
        <p:spPr>
          <a:xfrm>
            <a:off x="6882949" y="236523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2D07DBD5-5A86-4C17-AC11-F5196A90CEB8}"/>
              </a:ext>
            </a:extLst>
          </p:cNvPr>
          <p:cNvSpPr/>
          <p:nvPr/>
        </p:nvSpPr>
        <p:spPr>
          <a:xfrm>
            <a:off x="7143541" y="2365229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064FEE5-28B8-44E3-A56D-76723A106D24}"/>
              </a:ext>
            </a:extLst>
          </p:cNvPr>
          <p:cNvSpPr/>
          <p:nvPr/>
        </p:nvSpPr>
        <p:spPr>
          <a:xfrm>
            <a:off x="7404133" y="236522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08BA5-F9CD-47EA-8468-DC44C5B1FB2A}"/>
              </a:ext>
            </a:extLst>
          </p:cNvPr>
          <p:cNvSpPr txBox="1"/>
          <p:nvPr/>
        </p:nvSpPr>
        <p:spPr>
          <a:xfrm>
            <a:off x="3779768" y="61708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(1, 2, 4, 4)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CB7B1328-9F34-4D5E-A4BD-974091E37C88}"/>
              </a:ext>
            </a:extLst>
          </p:cNvPr>
          <p:cNvSpPr txBox="1"/>
          <p:nvPr/>
        </p:nvSpPr>
        <p:spPr>
          <a:xfrm>
            <a:off x="-486671" y="2062767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(1, 2, 2, 2, 3, 3)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D17B2-7075-437E-82D0-0F2295FBC8DA}"/>
              </a:ext>
            </a:extLst>
          </p:cNvPr>
          <p:cNvSpPr txBox="1"/>
          <p:nvPr/>
        </p:nvSpPr>
        <p:spPr>
          <a:xfrm>
            <a:off x="587675" y="16804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1FB50D59-4BF7-4B61-AA13-8BD5B1ABF579}"/>
              </a:ext>
            </a:extLst>
          </p:cNvPr>
          <p:cNvSpPr/>
          <p:nvPr/>
        </p:nvSpPr>
        <p:spPr>
          <a:xfrm>
            <a:off x="1292933" y="4629974"/>
            <a:ext cx="7662439" cy="1473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1104B3B8-9735-4A25-BBF3-F85328E9B347}"/>
              </a:ext>
            </a:extLst>
          </p:cNvPr>
          <p:cNvSpPr/>
          <p:nvPr/>
        </p:nvSpPr>
        <p:spPr>
          <a:xfrm>
            <a:off x="1350808" y="4680132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0EE9F72-A5ED-405C-93DA-70A021E036BB}"/>
              </a:ext>
            </a:extLst>
          </p:cNvPr>
          <p:cNvSpPr/>
          <p:nvPr/>
        </p:nvSpPr>
        <p:spPr>
          <a:xfrm>
            <a:off x="1350807" y="5368250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3B202C7A-13EB-472B-B70C-33FE86A865E5}"/>
              </a:ext>
            </a:extLst>
          </p:cNvPr>
          <p:cNvSpPr/>
          <p:nvPr/>
        </p:nvSpPr>
        <p:spPr>
          <a:xfrm>
            <a:off x="1477505" y="4790665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653DBC41-753E-479D-8F04-EA4533C89B82}"/>
              </a:ext>
            </a:extLst>
          </p:cNvPr>
          <p:cNvSpPr/>
          <p:nvPr/>
        </p:nvSpPr>
        <p:spPr>
          <a:xfrm>
            <a:off x="2258430" y="4790665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3947AD54-037F-49A9-AEA4-DDA7BC51D8D6}"/>
              </a:ext>
            </a:extLst>
          </p:cNvPr>
          <p:cNvSpPr/>
          <p:nvPr/>
        </p:nvSpPr>
        <p:spPr>
          <a:xfrm>
            <a:off x="3039356" y="4790665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2398DAF4-33A0-4525-AA40-625BEC96D334}"/>
              </a:ext>
            </a:extLst>
          </p:cNvPr>
          <p:cNvSpPr/>
          <p:nvPr/>
        </p:nvSpPr>
        <p:spPr>
          <a:xfrm>
            <a:off x="1416397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965E093D-CC1E-45F5-9EF6-CDC10A4002C1}"/>
              </a:ext>
            </a:extLst>
          </p:cNvPr>
          <p:cNvSpPr/>
          <p:nvPr/>
        </p:nvSpPr>
        <p:spPr>
          <a:xfrm>
            <a:off x="3268991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8D625582-52D6-45B9-A034-4D2085C52F50}"/>
              </a:ext>
            </a:extLst>
          </p:cNvPr>
          <p:cNvSpPr/>
          <p:nvPr/>
        </p:nvSpPr>
        <p:spPr>
          <a:xfrm>
            <a:off x="5121585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41D16352-CD63-4BBD-8746-0DF44CACB3E4}"/>
              </a:ext>
            </a:extLst>
          </p:cNvPr>
          <p:cNvSpPr/>
          <p:nvPr/>
        </p:nvSpPr>
        <p:spPr>
          <a:xfrm>
            <a:off x="6972221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9828D9BE-7161-4A38-8183-F25A2FE42F9B}"/>
              </a:ext>
            </a:extLst>
          </p:cNvPr>
          <p:cNvSpPr/>
          <p:nvPr/>
        </p:nvSpPr>
        <p:spPr>
          <a:xfrm>
            <a:off x="1473628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CB0BE14D-B708-4EAA-B88F-52D43928BFD1}"/>
              </a:ext>
            </a:extLst>
          </p:cNvPr>
          <p:cNvSpPr/>
          <p:nvPr/>
        </p:nvSpPr>
        <p:spPr>
          <a:xfrm>
            <a:off x="1906186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5B1F0A9-DEDF-4E7E-A6B9-D701CAD62FC2}"/>
              </a:ext>
            </a:extLst>
          </p:cNvPr>
          <p:cNvSpPr/>
          <p:nvPr/>
        </p:nvSpPr>
        <p:spPr>
          <a:xfrm>
            <a:off x="2338744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41C1559-451A-47E3-BCEE-9E93F3B5F6CC}"/>
              </a:ext>
            </a:extLst>
          </p:cNvPr>
          <p:cNvSpPr/>
          <p:nvPr/>
        </p:nvSpPr>
        <p:spPr>
          <a:xfrm>
            <a:off x="2770844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1327623C-D4F9-4AAB-BEEA-9194C4F89FEB}"/>
              </a:ext>
            </a:extLst>
          </p:cNvPr>
          <p:cNvSpPr/>
          <p:nvPr/>
        </p:nvSpPr>
        <p:spPr>
          <a:xfrm>
            <a:off x="3334351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449575CF-D91A-4794-804E-BDEBB42D4E04}"/>
              </a:ext>
            </a:extLst>
          </p:cNvPr>
          <p:cNvSpPr/>
          <p:nvPr/>
        </p:nvSpPr>
        <p:spPr>
          <a:xfrm>
            <a:off x="3766909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E3A39030-A3F7-4436-A657-F9210D0E8094}"/>
              </a:ext>
            </a:extLst>
          </p:cNvPr>
          <p:cNvSpPr/>
          <p:nvPr/>
        </p:nvSpPr>
        <p:spPr>
          <a:xfrm>
            <a:off x="4199467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572F7754-EEE9-4D00-9703-8E0718316F6B}"/>
              </a:ext>
            </a:extLst>
          </p:cNvPr>
          <p:cNvSpPr/>
          <p:nvPr/>
        </p:nvSpPr>
        <p:spPr>
          <a:xfrm>
            <a:off x="4631567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874F2B7E-7D30-41B1-A127-745A9EAE1F71}"/>
              </a:ext>
            </a:extLst>
          </p:cNvPr>
          <p:cNvSpPr/>
          <p:nvPr/>
        </p:nvSpPr>
        <p:spPr>
          <a:xfrm>
            <a:off x="5183500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DB26353D-8297-4572-97C0-0F7681403DFA}"/>
              </a:ext>
            </a:extLst>
          </p:cNvPr>
          <p:cNvSpPr/>
          <p:nvPr/>
        </p:nvSpPr>
        <p:spPr>
          <a:xfrm>
            <a:off x="5616058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07CA0EDC-E718-421A-8EAE-880FFC00FB21}"/>
              </a:ext>
            </a:extLst>
          </p:cNvPr>
          <p:cNvSpPr/>
          <p:nvPr/>
        </p:nvSpPr>
        <p:spPr>
          <a:xfrm>
            <a:off x="6048616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CC455FA4-D0BE-40CC-9D20-D77002AFB49A}"/>
              </a:ext>
            </a:extLst>
          </p:cNvPr>
          <p:cNvSpPr/>
          <p:nvPr/>
        </p:nvSpPr>
        <p:spPr>
          <a:xfrm>
            <a:off x="6480716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96D5D84C-FF4F-4BD8-AB01-83CEAAF305B1}"/>
              </a:ext>
            </a:extLst>
          </p:cNvPr>
          <p:cNvSpPr/>
          <p:nvPr/>
        </p:nvSpPr>
        <p:spPr>
          <a:xfrm>
            <a:off x="7036507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4B8B62F8-1CDF-4F4E-9A77-27D4005BE93B}"/>
              </a:ext>
            </a:extLst>
          </p:cNvPr>
          <p:cNvSpPr/>
          <p:nvPr/>
        </p:nvSpPr>
        <p:spPr>
          <a:xfrm>
            <a:off x="7469065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67BD794F-4BC7-4D65-98FF-AF6FA4AC1106}"/>
              </a:ext>
            </a:extLst>
          </p:cNvPr>
          <p:cNvSpPr/>
          <p:nvPr/>
        </p:nvSpPr>
        <p:spPr>
          <a:xfrm>
            <a:off x="7901623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99024B4E-E400-4169-8683-0F1CEB5AD793}"/>
              </a:ext>
            </a:extLst>
          </p:cNvPr>
          <p:cNvSpPr/>
          <p:nvPr/>
        </p:nvSpPr>
        <p:spPr>
          <a:xfrm>
            <a:off x="8333723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6D6CC79-68ED-4977-B549-0F6E1A9A21E4}"/>
              </a:ext>
            </a:extLst>
          </p:cNvPr>
          <p:cNvSpPr/>
          <p:nvPr/>
        </p:nvSpPr>
        <p:spPr>
          <a:xfrm>
            <a:off x="1473647" y="5477429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4052EBF6-41B1-4BD2-AF9F-D234050E9C0A}"/>
              </a:ext>
            </a:extLst>
          </p:cNvPr>
          <p:cNvSpPr/>
          <p:nvPr/>
        </p:nvSpPr>
        <p:spPr>
          <a:xfrm>
            <a:off x="2254572" y="5477429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807906CB-6E85-464C-8128-244E62A93CC6}"/>
              </a:ext>
            </a:extLst>
          </p:cNvPr>
          <p:cNvSpPr/>
          <p:nvPr/>
        </p:nvSpPr>
        <p:spPr>
          <a:xfrm>
            <a:off x="3035498" y="5477429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7DF9CB16-E422-4256-95F2-6F3761038C5C}"/>
              </a:ext>
            </a:extLst>
          </p:cNvPr>
          <p:cNvSpPr/>
          <p:nvPr/>
        </p:nvSpPr>
        <p:spPr>
          <a:xfrm>
            <a:off x="1412539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F332B48F-552A-4EED-BA00-82B9D3C71C60}"/>
              </a:ext>
            </a:extLst>
          </p:cNvPr>
          <p:cNvSpPr/>
          <p:nvPr/>
        </p:nvSpPr>
        <p:spPr>
          <a:xfrm>
            <a:off x="3265133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7A7CC3BE-78B3-418F-AECD-2EBC2B423357}"/>
              </a:ext>
            </a:extLst>
          </p:cNvPr>
          <p:cNvSpPr/>
          <p:nvPr/>
        </p:nvSpPr>
        <p:spPr>
          <a:xfrm>
            <a:off x="5117727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278EFAF-A9B1-4508-8E9A-5140F86CD7C6}"/>
              </a:ext>
            </a:extLst>
          </p:cNvPr>
          <p:cNvSpPr/>
          <p:nvPr/>
        </p:nvSpPr>
        <p:spPr>
          <a:xfrm>
            <a:off x="6968363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0E0A9BA7-EE06-41ED-9FDE-61EFBF428181}"/>
              </a:ext>
            </a:extLst>
          </p:cNvPr>
          <p:cNvSpPr/>
          <p:nvPr/>
        </p:nvSpPr>
        <p:spPr>
          <a:xfrm>
            <a:off x="1469770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2DB2FB2B-F74F-42A6-93E6-8A552759B9E2}"/>
              </a:ext>
            </a:extLst>
          </p:cNvPr>
          <p:cNvSpPr/>
          <p:nvPr/>
        </p:nvSpPr>
        <p:spPr>
          <a:xfrm>
            <a:off x="1902328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E2A5737E-97D6-4104-8FF5-B1916AC5A85E}"/>
              </a:ext>
            </a:extLst>
          </p:cNvPr>
          <p:cNvSpPr/>
          <p:nvPr/>
        </p:nvSpPr>
        <p:spPr>
          <a:xfrm>
            <a:off x="2334886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C652E4E9-0C96-4A16-A29E-40CA2C040B20}"/>
              </a:ext>
            </a:extLst>
          </p:cNvPr>
          <p:cNvSpPr/>
          <p:nvPr/>
        </p:nvSpPr>
        <p:spPr>
          <a:xfrm>
            <a:off x="2766986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7422EE22-EE45-4EB9-BF3C-6B7B805757FE}"/>
              </a:ext>
            </a:extLst>
          </p:cNvPr>
          <p:cNvSpPr/>
          <p:nvPr/>
        </p:nvSpPr>
        <p:spPr>
          <a:xfrm>
            <a:off x="3330493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2E8051EA-05D2-4259-9CEB-8434B75EE71E}"/>
              </a:ext>
            </a:extLst>
          </p:cNvPr>
          <p:cNvSpPr/>
          <p:nvPr/>
        </p:nvSpPr>
        <p:spPr>
          <a:xfrm>
            <a:off x="3763051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A153EB8C-9AE4-4D9C-A5EC-CEFD3AA94054}"/>
              </a:ext>
            </a:extLst>
          </p:cNvPr>
          <p:cNvSpPr/>
          <p:nvPr/>
        </p:nvSpPr>
        <p:spPr>
          <a:xfrm>
            <a:off x="4195609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04761005-B9E0-4EA1-A948-A7B45EB9440F}"/>
              </a:ext>
            </a:extLst>
          </p:cNvPr>
          <p:cNvSpPr/>
          <p:nvPr/>
        </p:nvSpPr>
        <p:spPr>
          <a:xfrm>
            <a:off x="4627709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FFB032EA-F605-43C0-A2ED-7B975F8F5DDD}"/>
              </a:ext>
            </a:extLst>
          </p:cNvPr>
          <p:cNvSpPr/>
          <p:nvPr/>
        </p:nvSpPr>
        <p:spPr>
          <a:xfrm>
            <a:off x="5179642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4AFFC4EC-D9D9-4EA7-87E8-46FEBA090C7B}"/>
              </a:ext>
            </a:extLst>
          </p:cNvPr>
          <p:cNvSpPr/>
          <p:nvPr/>
        </p:nvSpPr>
        <p:spPr>
          <a:xfrm>
            <a:off x="5612200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2B63AB54-327F-4E11-B04C-675DA0848F04}"/>
              </a:ext>
            </a:extLst>
          </p:cNvPr>
          <p:cNvSpPr/>
          <p:nvPr/>
        </p:nvSpPr>
        <p:spPr>
          <a:xfrm>
            <a:off x="6044758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23FC4F4A-A38F-4FDD-8D8E-4589F004C402}"/>
              </a:ext>
            </a:extLst>
          </p:cNvPr>
          <p:cNvSpPr/>
          <p:nvPr/>
        </p:nvSpPr>
        <p:spPr>
          <a:xfrm>
            <a:off x="6476858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12182785-2AB1-410A-9D63-03E355A0CD7A}"/>
              </a:ext>
            </a:extLst>
          </p:cNvPr>
          <p:cNvSpPr/>
          <p:nvPr/>
        </p:nvSpPr>
        <p:spPr>
          <a:xfrm>
            <a:off x="7032649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58BF1F30-3C42-4A47-A71B-61660EBFC28E}"/>
              </a:ext>
            </a:extLst>
          </p:cNvPr>
          <p:cNvSpPr/>
          <p:nvPr/>
        </p:nvSpPr>
        <p:spPr>
          <a:xfrm>
            <a:off x="7465207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112BA30E-850B-4539-BFEA-CEE82B501638}"/>
              </a:ext>
            </a:extLst>
          </p:cNvPr>
          <p:cNvSpPr/>
          <p:nvPr/>
        </p:nvSpPr>
        <p:spPr>
          <a:xfrm>
            <a:off x="7897765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2B9CA05C-1538-4868-AD25-34116C1991B8}"/>
              </a:ext>
            </a:extLst>
          </p:cNvPr>
          <p:cNvSpPr/>
          <p:nvPr/>
        </p:nvSpPr>
        <p:spPr>
          <a:xfrm>
            <a:off x="8329865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27FC5A7-692E-4D43-B487-574EF4C392BC}"/>
              </a:ext>
            </a:extLst>
          </p:cNvPr>
          <p:cNvSpPr/>
          <p:nvPr/>
        </p:nvSpPr>
        <p:spPr>
          <a:xfrm>
            <a:off x="4697972" y="4295919"/>
            <a:ext cx="544632" cy="24820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5C47BB5B-E94C-424E-9AFA-B2410643A456}"/>
              </a:ext>
            </a:extLst>
          </p:cNvPr>
          <p:cNvSpPr/>
          <p:nvPr/>
        </p:nvSpPr>
        <p:spPr>
          <a:xfrm>
            <a:off x="5070178" y="178594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235C2DE3-4B9A-4288-B7EE-712338BE5473}"/>
              </a:ext>
            </a:extLst>
          </p:cNvPr>
          <p:cNvSpPr/>
          <p:nvPr/>
        </p:nvSpPr>
        <p:spPr>
          <a:xfrm>
            <a:off x="5330770" y="178594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015476B0-9F0B-41A6-85AB-D123147AF37B}"/>
              </a:ext>
            </a:extLst>
          </p:cNvPr>
          <p:cNvSpPr/>
          <p:nvPr/>
        </p:nvSpPr>
        <p:spPr>
          <a:xfrm>
            <a:off x="5591362" y="178594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3D24EEAA-F161-40EC-8BAD-2E91DA78C709}"/>
              </a:ext>
            </a:extLst>
          </p:cNvPr>
          <p:cNvSpPr/>
          <p:nvPr/>
        </p:nvSpPr>
        <p:spPr>
          <a:xfrm>
            <a:off x="5969815" y="178445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CAFD0634-2E9F-4E8B-9D58-AF6E0CF77387}"/>
              </a:ext>
            </a:extLst>
          </p:cNvPr>
          <p:cNvSpPr/>
          <p:nvPr/>
        </p:nvSpPr>
        <p:spPr>
          <a:xfrm>
            <a:off x="6230407" y="178445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37DD3544-470C-4FB6-B5D5-BF6BED4C00B9}"/>
              </a:ext>
            </a:extLst>
          </p:cNvPr>
          <p:cNvSpPr/>
          <p:nvPr/>
        </p:nvSpPr>
        <p:spPr>
          <a:xfrm>
            <a:off x="6490999" y="178445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2B25F3B4-EB44-44EE-8C0F-F0358A1B5AEB}"/>
              </a:ext>
            </a:extLst>
          </p:cNvPr>
          <p:cNvSpPr/>
          <p:nvPr/>
        </p:nvSpPr>
        <p:spPr>
          <a:xfrm>
            <a:off x="6869452" y="178296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84EB64D1-26D6-4F72-8770-F89DC363D093}"/>
              </a:ext>
            </a:extLst>
          </p:cNvPr>
          <p:cNvSpPr/>
          <p:nvPr/>
        </p:nvSpPr>
        <p:spPr>
          <a:xfrm>
            <a:off x="7130044" y="178296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DA97BBD9-48AB-438B-AB66-BA0E90E0862B}"/>
              </a:ext>
            </a:extLst>
          </p:cNvPr>
          <p:cNvSpPr/>
          <p:nvPr/>
        </p:nvSpPr>
        <p:spPr>
          <a:xfrm>
            <a:off x="7390636" y="178296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03629B5-7473-4BAA-B899-59292EE47A43}"/>
              </a:ext>
            </a:extLst>
          </p:cNvPr>
          <p:cNvSpPr/>
          <p:nvPr/>
        </p:nvSpPr>
        <p:spPr>
          <a:xfrm>
            <a:off x="2279170" y="305405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A00B90C9-44BA-423B-97E6-4E1FDD138EBC}"/>
              </a:ext>
            </a:extLst>
          </p:cNvPr>
          <p:cNvSpPr/>
          <p:nvPr/>
        </p:nvSpPr>
        <p:spPr>
          <a:xfrm>
            <a:off x="2539762" y="305405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1E8AA8CF-4E7E-49D5-8B19-CBCB1863FD39}"/>
              </a:ext>
            </a:extLst>
          </p:cNvPr>
          <p:cNvSpPr/>
          <p:nvPr/>
        </p:nvSpPr>
        <p:spPr>
          <a:xfrm>
            <a:off x="2800354" y="305405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8E170749-ECB0-4556-90D7-B4AE0EA674CF}"/>
              </a:ext>
            </a:extLst>
          </p:cNvPr>
          <p:cNvSpPr/>
          <p:nvPr/>
        </p:nvSpPr>
        <p:spPr>
          <a:xfrm>
            <a:off x="3178807" y="305256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711EA309-E0D5-40B8-ACD4-87CA317DDC81}"/>
              </a:ext>
            </a:extLst>
          </p:cNvPr>
          <p:cNvSpPr/>
          <p:nvPr/>
        </p:nvSpPr>
        <p:spPr>
          <a:xfrm>
            <a:off x="3439399" y="305256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6326B4A3-7E9A-4B3A-9600-EE70EF1E2859}"/>
              </a:ext>
            </a:extLst>
          </p:cNvPr>
          <p:cNvSpPr/>
          <p:nvPr/>
        </p:nvSpPr>
        <p:spPr>
          <a:xfrm>
            <a:off x="3699991" y="305256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DEA9243C-66FC-4C8D-B367-28873EA81734}"/>
              </a:ext>
            </a:extLst>
          </p:cNvPr>
          <p:cNvSpPr/>
          <p:nvPr/>
        </p:nvSpPr>
        <p:spPr>
          <a:xfrm>
            <a:off x="4078444" y="305107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E3A04C3B-A9E0-424E-8ED2-DA424C565F13}"/>
              </a:ext>
            </a:extLst>
          </p:cNvPr>
          <p:cNvSpPr/>
          <p:nvPr/>
        </p:nvSpPr>
        <p:spPr>
          <a:xfrm>
            <a:off x="4339036" y="3051069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3E170352-A29D-408F-8933-F7C0AFBCDEEE}"/>
              </a:ext>
            </a:extLst>
          </p:cNvPr>
          <p:cNvSpPr/>
          <p:nvPr/>
        </p:nvSpPr>
        <p:spPr>
          <a:xfrm>
            <a:off x="4599628" y="305106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BAB74862-25C3-4CE6-8886-5C4229526075}"/>
              </a:ext>
            </a:extLst>
          </p:cNvPr>
          <p:cNvSpPr/>
          <p:nvPr/>
        </p:nvSpPr>
        <p:spPr>
          <a:xfrm>
            <a:off x="5079024" y="305340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6431C69-3CBC-47C4-AF81-C1C44992ECEA}"/>
              </a:ext>
            </a:extLst>
          </p:cNvPr>
          <p:cNvSpPr/>
          <p:nvPr/>
        </p:nvSpPr>
        <p:spPr>
          <a:xfrm>
            <a:off x="5339616" y="305340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27C38833-81C3-4778-A9B0-8E5C4273A6C1}"/>
              </a:ext>
            </a:extLst>
          </p:cNvPr>
          <p:cNvSpPr/>
          <p:nvPr/>
        </p:nvSpPr>
        <p:spPr>
          <a:xfrm>
            <a:off x="5600208" y="305340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8A43A05A-3D7F-4CA8-8279-0A76E0D52F53}"/>
              </a:ext>
            </a:extLst>
          </p:cNvPr>
          <p:cNvSpPr/>
          <p:nvPr/>
        </p:nvSpPr>
        <p:spPr>
          <a:xfrm>
            <a:off x="5978661" y="305191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059D83C-8C84-492F-9672-037C52E825E5}"/>
              </a:ext>
            </a:extLst>
          </p:cNvPr>
          <p:cNvSpPr/>
          <p:nvPr/>
        </p:nvSpPr>
        <p:spPr>
          <a:xfrm>
            <a:off x="6239253" y="305191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F674834E-122C-40CD-985A-F8B6D033E51A}"/>
              </a:ext>
            </a:extLst>
          </p:cNvPr>
          <p:cNvSpPr/>
          <p:nvPr/>
        </p:nvSpPr>
        <p:spPr>
          <a:xfrm>
            <a:off x="6499845" y="305191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75896595-A592-435A-A6DC-4B7ABBD299C3}"/>
              </a:ext>
            </a:extLst>
          </p:cNvPr>
          <p:cNvSpPr/>
          <p:nvPr/>
        </p:nvSpPr>
        <p:spPr>
          <a:xfrm>
            <a:off x="6878298" y="305042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CF1D7506-F734-4323-BFF7-2F38D21572F1}"/>
              </a:ext>
            </a:extLst>
          </p:cNvPr>
          <p:cNvSpPr/>
          <p:nvPr/>
        </p:nvSpPr>
        <p:spPr>
          <a:xfrm>
            <a:off x="7138890" y="305042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EB77CDDA-9AFA-499D-9895-03A5A2ADA3B8}"/>
              </a:ext>
            </a:extLst>
          </p:cNvPr>
          <p:cNvSpPr/>
          <p:nvPr/>
        </p:nvSpPr>
        <p:spPr>
          <a:xfrm>
            <a:off x="7399482" y="305042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986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45AF-BBE2-406D-8330-69C0FAC51BD5}"/>
              </a:ext>
            </a:extLst>
          </p:cNvPr>
          <p:cNvSpPr txBox="1"/>
          <p:nvPr/>
        </p:nvSpPr>
        <p:spPr>
          <a:xfrm>
            <a:off x="193552" y="919844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fr-FR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8717CE5-4987-4FE8-8ECA-00E24EFD6DF1}"/>
              </a:ext>
            </a:extLst>
          </p:cNvPr>
          <p:cNvSpPr/>
          <p:nvPr/>
        </p:nvSpPr>
        <p:spPr>
          <a:xfrm>
            <a:off x="2007304" y="1539907"/>
            <a:ext cx="5925969" cy="2654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DC3FB8D0-D313-4D20-B10A-7FEEAC5CD317}"/>
              </a:ext>
            </a:extLst>
          </p:cNvPr>
          <p:cNvSpPr/>
          <p:nvPr/>
        </p:nvSpPr>
        <p:spPr>
          <a:xfrm>
            <a:off x="2066982" y="2866983"/>
            <a:ext cx="5815565" cy="12711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6E2BD7C4-F14F-462A-A37D-7C9902BB4134}"/>
              </a:ext>
            </a:extLst>
          </p:cNvPr>
          <p:cNvSpPr/>
          <p:nvPr/>
        </p:nvSpPr>
        <p:spPr>
          <a:xfrm>
            <a:off x="2126660" y="2914726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CF829C20-53F5-4A6D-8B66-119877935F55}"/>
              </a:ext>
            </a:extLst>
          </p:cNvPr>
          <p:cNvSpPr/>
          <p:nvPr/>
        </p:nvSpPr>
        <p:spPr>
          <a:xfrm>
            <a:off x="2126660" y="3502548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D37DC41-B66F-4DFB-AAED-3655C457B961}"/>
              </a:ext>
            </a:extLst>
          </p:cNvPr>
          <p:cNvSpPr/>
          <p:nvPr/>
        </p:nvSpPr>
        <p:spPr>
          <a:xfrm>
            <a:off x="2183353" y="2962467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CC2D14CD-BC65-4765-AB26-F2BE3638C3B2}"/>
              </a:ext>
            </a:extLst>
          </p:cNvPr>
          <p:cNvSpPr/>
          <p:nvPr/>
        </p:nvSpPr>
        <p:spPr>
          <a:xfrm>
            <a:off x="4977749" y="2962467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0943AA62-71AF-40D7-8DFC-9FFD2A3E6DF5}"/>
              </a:ext>
            </a:extLst>
          </p:cNvPr>
          <p:cNvSpPr/>
          <p:nvPr/>
        </p:nvSpPr>
        <p:spPr>
          <a:xfrm>
            <a:off x="2240045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693C614F-E1A7-45A5-B59B-363AFAB29533}"/>
              </a:ext>
            </a:extLst>
          </p:cNvPr>
          <p:cNvSpPr/>
          <p:nvPr/>
        </p:nvSpPr>
        <p:spPr>
          <a:xfrm>
            <a:off x="3133716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9E840024-F3D4-41D4-8A2F-D035525DB29B}"/>
              </a:ext>
            </a:extLst>
          </p:cNvPr>
          <p:cNvSpPr/>
          <p:nvPr/>
        </p:nvSpPr>
        <p:spPr>
          <a:xfrm>
            <a:off x="4027386" y="3010207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0907D4FA-1F27-494A-A23B-277257444E94}"/>
              </a:ext>
            </a:extLst>
          </p:cNvPr>
          <p:cNvSpPr/>
          <p:nvPr/>
        </p:nvSpPr>
        <p:spPr>
          <a:xfrm>
            <a:off x="5028474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7CF0911D-43F4-45DF-8F01-DAF7F3413FCD}"/>
              </a:ext>
            </a:extLst>
          </p:cNvPr>
          <p:cNvSpPr/>
          <p:nvPr/>
        </p:nvSpPr>
        <p:spPr>
          <a:xfrm>
            <a:off x="5922145" y="3010208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6129ACD-61EA-47B5-AC7C-653A0BB88EA9}"/>
              </a:ext>
            </a:extLst>
          </p:cNvPr>
          <p:cNvSpPr/>
          <p:nvPr/>
        </p:nvSpPr>
        <p:spPr>
          <a:xfrm>
            <a:off x="6815815" y="3010207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09E2061B-0047-44F1-B873-9E982076CADB}"/>
              </a:ext>
            </a:extLst>
          </p:cNvPr>
          <p:cNvSpPr/>
          <p:nvPr/>
        </p:nvSpPr>
        <p:spPr>
          <a:xfrm>
            <a:off x="2183353" y="3551814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CF0B95D0-86C3-45A0-BE41-DFDF5747B848}"/>
              </a:ext>
            </a:extLst>
          </p:cNvPr>
          <p:cNvSpPr/>
          <p:nvPr/>
        </p:nvSpPr>
        <p:spPr>
          <a:xfrm>
            <a:off x="4977749" y="3551814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105C769-FA85-4B35-8530-0ACEC11A2392}"/>
              </a:ext>
            </a:extLst>
          </p:cNvPr>
          <p:cNvSpPr/>
          <p:nvPr/>
        </p:nvSpPr>
        <p:spPr>
          <a:xfrm>
            <a:off x="2240045" y="3599556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84DF6208-E27F-494C-A7AA-F242D683DA2B}"/>
              </a:ext>
            </a:extLst>
          </p:cNvPr>
          <p:cNvSpPr/>
          <p:nvPr/>
        </p:nvSpPr>
        <p:spPr>
          <a:xfrm>
            <a:off x="3133716" y="3599555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3A3CE1C6-5253-4911-9E98-3BD4CBC3C507}"/>
              </a:ext>
            </a:extLst>
          </p:cNvPr>
          <p:cNvSpPr/>
          <p:nvPr/>
        </p:nvSpPr>
        <p:spPr>
          <a:xfrm>
            <a:off x="4027386" y="359955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09ECF992-0602-4879-B8CA-5A8F57E9B702}"/>
              </a:ext>
            </a:extLst>
          </p:cNvPr>
          <p:cNvSpPr/>
          <p:nvPr/>
        </p:nvSpPr>
        <p:spPr>
          <a:xfrm>
            <a:off x="2295247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39F2FE4-80BE-40BB-9A33-3C671440FB98}"/>
              </a:ext>
            </a:extLst>
          </p:cNvPr>
          <p:cNvSpPr/>
          <p:nvPr/>
        </p:nvSpPr>
        <p:spPr>
          <a:xfrm>
            <a:off x="2555839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E4D1F6CD-A6CD-43D3-A87D-E42F9523B683}"/>
              </a:ext>
            </a:extLst>
          </p:cNvPr>
          <p:cNvSpPr/>
          <p:nvPr/>
        </p:nvSpPr>
        <p:spPr>
          <a:xfrm>
            <a:off x="2816431" y="363834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B4BA8974-1ED9-430C-8CD6-04888A0FF4CD}"/>
              </a:ext>
            </a:extLst>
          </p:cNvPr>
          <p:cNvSpPr/>
          <p:nvPr/>
        </p:nvSpPr>
        <p:spPr>
          <a:xfrm>
            <a:off x="3194884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40AB818-B2B4-48AE-A0F4-903F69CE3250}"/>
              </a:ext>
            </a:extLst>
          </p:cNvPr>
          <p:cNvSpPr/>
          <p:nvPr/>
        </p:nvSpPr>
        <p:spPr>
          <a:xfrm>
            <a:off x="3455476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8E9C7FE6-EAAE-4FF7-9EF8-CB2C83FF2AA7}"/>
              </a:ext>
            </a:extLst>
          </p:cNvPr>
          <p:cNvSpPr/>
          <p:nvPr/>
        </p:nvSpPr>
        <p:spPr>
          <a:xfrm>
            <a:off x="3716068" y="363685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D67F83B-2AFF-4932-B466-7BDA32EE1CF7}"/>
              </a:ext>
            </a:extLst>
          </p:cNvPr>
          <p:cNvSpPr/>
          <p:nvPr/>
        </p:nvSpPr>
        <p:spPr>
          <a:xfrm>
            <a:off x="4094520" y="363536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DFF533E-30D7-44A0-A7C9-77417B4C27AD}"/>
              </a:ext>
            </a:extLst>
          </p:cNvPr>
          <p:cNvSpPr/>
          <p:nvPr/>
        </p:nvSpPr>
        <p:spPr>
          <a:xfrm>
            <a:off x="4355113" y="363536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18F40AA8-9393-4D88-9D57-985489511554}"/>
              </a:ext>
            </a:extLst>
          </p:cNvPr>
          <p:cNvSpPr/>
          <p:nvPr/>
        </p:nvSpPr>
        <p:spPr>
          <a:xfrm>
            <a:off x="4615704" y="363536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2E69FF25-2CE6-4F8B-ACC5-E1D3D02CB3CC}"/>
              </a:ext>
            </a:extLst>
          </p:cNvPr>
          <p:cNvSpPr/>
          <p:nvPr/>
        </p:nvSpPr>
        <p:spPr>
          <a:xfrm>
            <a:off x="5028474" y="3599556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9B19C798-BE2D-4D61-90A8-A78CE22AF894}"/>
              </a:ext>
            </a:extLst>
          </p:cNvPr>
          <p:cNvSpPr/>
          <p:nvPr/>
        </p:nvSpPr>
        <p:spPr>
          <a:xfrm>
            <a:off x="5922145" y="3599555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A3085C4-6FD6-4212-A91B-18DBB025F521}"/>
              </a:ext>
            </a:extLst>
          </p:cNvPr>
          <p:cNvSpPr/>
          <p:nvPr/>
        </p:nvSpPr>
        <p:spPr>
          <a:xfrm>
            <a:off x="6815815" y="359955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077723E4-C52B-4768-8BDE-F5F00459D35E}"/>
              </a:ext>
            </a:extLst>
          </p:cNvPr>
          <p:cNvSpPr/>
          <p:nvPr/>
        </p:nvSpPr>
        <p:spPr>
          <a:xfrm>
            <a:off x="5083676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2CB76CF-AD1A-4A8D-A69C-851340BB5558}"/>
              </a:ext>
            </a:extLst>
          </p:cNvPr>
          <p:cNvSpPr/>
          <p:nvPr/>
        </p:nvSpPr>
        <p:spPr>
          <a:xfrm>
            <a:off x="5344268" y="363834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CA014E6B-D02C-4F68-9EF2-486C5490BD48}"/>
              </a:ext>
            </a:extLst>
          </p:cNvPr>
          <p:cNvSpPr/>
          <p:nvPr/>
        </p:nvSpPr>
        <p:spPr>
          <a:xfrm>
            <a:off x="5604860" y="363834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F13400F0-4D42-4471-8381-F37B0AFC1752}"/>
              </a:ext>
            </a:extLst>
          </p:cNvPr>
          <p:cNvSpPr/>
          <p:nvPr/>
        </p:nvSpPr>
        <p:spPr>
          <a:xfrm>
            <a:off x="5983313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49D8D948-7418-48B5-BB39-3EEBDBA95499}"/>
              </a:ext>
            </a:extLst>
          </p:cNvPr>
          <p:cNvSpPr/>
          <p:nvPr/>
        </p:nvSpPr>
        <p:spPr>
          <a:xfrm>
            <a:off x="6243905" y="363685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1B5C14FF-9C55-443F-8D72-CA821EB23150}"/>
              </a:ext>
            </a:extLst>
          </p:cNvPr>
          <p:cNvSpPr/>
          <p:nvPr/>
        </p:nvSpPr>
        <p:spPr>
          <a:xfrm>
            <a:off x="6504497" y="363685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B95E4F90-DC4A-4ED5-9A57-B625F2ED017E}"/>
              </a:ext>
            </a:extLst>
          </p:cNvPr>
          <p:cNvSpPr/>
          <p:nvPr/>
        </p:nvSpPr>
        <p:spPr>
          <a:xfrm>
            <a:off x="6882950" y="363536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B83A8C42-2FBD-43D0-A3EA-CEDBB57E328B}"/>
              </a:ext>
            </a:extLst>
          </p:cNvPr>
          <p:cNvSpPr/>
          <p:nvPr/>
        </p:nvSpPr>
        <p:spPr>
          <a:xfrm>
            <a:off x="7143542" y="363536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CF41A9EE-2CC9-4CF3-95DD-593D0D6746E7}"/>
              </a:ext>
            </a:extLst>
          </p:cNvPr>
          <p:cNvSpPr/>
          <p:nvPr/>
        </p:nvSpPr>
        <p:spPr>
          <a:xfrm>
            <a:off x="7404133" y="363536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4FF5D25-128E-47FE-9E6F-884ECC1BFB19}"/>
              </a:ext>
            </a:extLst>
          </p:cNvPr>
          <p:cNvSpPr/>
          <p:nvPr/>
        </p:nvSpPr>
        <p:spPr>
          <a:xfrm>
            <a:off x="2066981" y="1596849"/>
            <a:ext cx="5815565" cy="12711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FF94689-C441-4F38-BB21-0C1D5AC9E319}"/>
              </a:ext>
            </a:extLst>
          </p:cNvPr>
          <p:cNvSpPr/>
          <p:nvPr/>
        </p:nvSpPr>
        <p:spPr>
          <a:xfrm>
            <a:off x="2126660" y="1644591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D3C6748-9422-411A-95B6-8B1401A0DA4E}"/>
              </a:ext>
            </a:extLst>
          </p:cNvPr>
          <p:cNvSpPr/>
          <p:nvPr/>
        </p:nvSpPr>
        <p:spPr>
          <a:xfrm>
            <a:off x="2126660" y="2232413"/>
            <a:ext cx="5699194" cy="5878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D8ACF150-A0C9-4B12-AC79-532C742519D5}"/>
              </a:ext>
            </a:extLst>
          </p:cNvPr>
          <p:cNvSpPr/>
          <p:nvPr/>
        </p:nvSpPr>
        <p:spPr>
          <a:xfrm>
            <a:off x="2183352" y="1692332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70AD94D3-D980-43F2-B1D5-316C61760B1D}"/>
              </a:ext>
            </a:extLst>
          </p:cNvPr>
          <p:cNvSpPr/>
          <p:nvPr/>
        </p:nvSpPr>
        <p:spPr>
          <a:xfrm>
            <a:off x="4977748" y="1692332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16379004-B994-4179-B62F-C30FDE6EF5D6}"/>
              </a:ext>
            </a:extLst>
          </p:cNvPr>
          <p:cNvSpPr/>
          <p:nvPr/>
        </p:nvSpPr>
        <p:spPr>
          <a:xfrm>
            <a:off x="2240045" y="174007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E0422DD1-1618-4438-B743-C3E4EB3E67F6}"/>
              </a:ext>
            </a:extLst>
          </p:cNvPr>
          <p:cNvSpPr/>
          <p:nvPr/>
        </p:nvSpPr>
        <p:spPr>
          <a:xfrm>
            <a:off x="3133715" y="1740073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B9030780-5FE8-41CC-BD61-9E03C3E0778F}"/>
              </a:ext>
            </a:extLst>
          </p:cNvPr>
          <p:cNvSpPr/>
          <p:nvPr/>
        </p:nvSpPr>
        <p:spPr>
          <a:xfrm>
            <a:off x="4027385" y="1740072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1AF6A484-D1A7-4AA9-AA3D-75348A33A0D2}"/>
              </a:ext>
            </a:extLst>
          </p:cNvPr>
          <p:cNvSpPr/>
          <p:nvPr/>
        </p:nvSpPr>
        <p:spPr>
          <a:xfrm>
            <a:off x="2295246" y="1778866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7FE5BA4-CDEE-4E48-99F8-5C6EA053C50C}"/>
              </a:ext>
            </a:extLst>
          </p:cNvPr>
          <p:cNvSpPr/>
          <p:nvPr/>
        </p:nvSpPr>
        <p:spPr>
          <a:xfrm>
            <a:off x="2555838" y="1778866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6A136C50-7C5B-4EFE-A442-C0DD6E862421}"/>
              </a:ext>
            </a:extLst>
          </p:cNvPr>
          <p:cNvSpPr/>
          <p:nvPr/>
        </p:nvSpPr>
        <p:spPr>
          <a:xfrm>
            <a:off x="2816430" y="1778865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0414C8A-15B8-4341-B09D-A03608F6DE06}"/>
              </a:ext>
            </a:extLst>
          </p:cNvPr>
          <p:cNvSpPr/>
          <p:nvPr/>
        </p:nvSpPr>
        <p:spPr>
          <a:xfrm>
            <a:off x="3194883" y="1777375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A76B12EB-4E99-4FE9-B5FF-775C61DBFE0E}"/>
              </a:ext>
            </a:extLst>
          </p:cNvPr>
          <p:cNvSpPr/>
          <p:nvPr/>
        </p:nvSpPr>
        <p:spPr>
          <a:xfrm>
            <a:off x="3455475" y="1777374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52A71DAF-817B-4A7C-BBCA-8213FEDD8B3E}"/>
              </a:ext>
            </a:extLst>
          </p:cNvPr>
          <p:cNvSpPr/>
          <p:nvPr/>
        </p:nvSpPr>
        <p:spPr>
          <a:xfrm>
            <a:off x="3716067" y="1777373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AFB33F6-09A0-41BB-ADA1-836280688639}"/>
              </a:ext>
            </a:extLst>
          </p:cNvPr>
          <p:cNvSpPr/>
          <p:nvPr/>
        </p:nvSpPr>
        <p:spPr>
          <a:xfrm>
            <a:off x="4094520" y="1775883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6AAADAB7-0B1C-4CF1-B245-0145D94B523D}"/>
              </a:ext>
            </a:extLst>
          </p:cNvPr>
          <p:cNvSpPr/>
          <p:nvPr/>
        </p:nvSpPr>
        <p:spPr>
          <a:xfrm>
            <a:off x="4355112" y="1775882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C9270BA-EA20-436C-B0B5-81C8586925D8}"/>
              </a:ext>
            </a:extLst>
          </p:cNvPr>
          <p:cNvSpPr/>
          <p:nvPr/>
        </p:nvSpPr>
        <p:spPr>
          <a:xfrm>
            <a:off x="4615704" y="1775881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B6E1CDD1-E7AD-4D15-90C1-6A2F21DEEA8A}"/>
              </a:ext>
            </a:extLst>
          </p:cNvPr>
          <p:cNvSpPr/>
          <p:nvPr/>
        </p:nvSpPr>
        <p:spPr>
          <a:xfrm>
            <a:off x="5028474" y="1740074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44CE9097-BC23-433A-AA7D-8F73D070ECC3}"/>
              </a:ext>
            </a:extLst>
          </p:cNvPr>
          <p:cNvSpPr/>
          <p:nvPr/>
        </p:nvSpPr>
        <p:spPr>
          <a:xfrm>
            <a:off x="5922144" y="1740073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D74FDEBB-8553-4AC9-A2C3-8B6AB38D549D}"/>
              </a:ext>
            </a:extLst>
          </p:cNvPr>
          <p:cNvSpPr/>
          <p:nvPr/>
        </p:nvSpPr>
        <p:spPr>
          <a:xfrm>
            <a:off x="6815814" y="1740072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1A81D37D-5061-4FA7-BC53-871D3121E50E}"/>
              </a:ext>
            </a:extLst>
          </p:cNvPr>
          <p:cNvSpPr/>
          <p:nvPr/>
        </p:nvSpPr>
        <p:spPr>
          <a:xfrm>
            <a:off x="2183352" y="2281679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109B8DE7-F57D-4A1E-BD40-D4D9F9D66C62}"/>
              </a:ext>
            </a:extLst>
          </p:cNvPr>
          <p:cNvSpPr/>
          <p:nvPr/>
        </p:nvSpPr>
        <p:spPr>
          <a:xfrm>
            <a:off x="4977748" y="2281679"/>
            <a:ext cx="2794396" cy="49233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EC7E043B-E5F6-4916-9B69-1AD3D3CF66FA}"/>
              </a:ext>
            </a:extLst>
          </p:cNvPr>
          <p:cNvSpPr/>
          <p:nvPr/>
        </p:nvSpPr>
        <p:spPr>
          <a:xfrm>
            <a:off x="2240045" y="2329421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EEC32F13-E001-4FB6-98F8-1078B1FA1E5C}"/>
              </a:ext>
            </a:extLst>
          </p:cNvPr>
          <p:cNvSpPr/>
          <p:nvPr/>
        </p:nvSpPr>
        <p:spPr>
          <a:xfrm>
            <a:off x="3133715" y="2329420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902CF97B-0CA6-4094-A28D-92BB8632F308}"/>
              </a:ext>
            </a:extLst>
          </p:cNvPr>
          <p:cNvSpPr/>
          <p:nvPr/>
        </p:nvSpPr>
        <p:spPr>
          <a:xfrm>
            <a:off x="4027385" y="2329419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A6C3DEB6-BD27-4E3E-A2E9-37E00C68D69F}"/>
              </a:ext>
            </a:extLst>
          </p:cNvPr>
          <p:cNvSpPr/>
          <p:nvPr/>
        </p:nvSpPr>
        <p:spPr>
          <a:xfrm>
            <a:off x="2295246" y="236821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9EAF9EE7-7C55-43BB-82FD-C1CB4ECB5E73}"/>
              </a:ext>
            </a:extLst>
          </p:cNvPr>
          <p:cNvSpPr/>
          <p:nvPr/>
        </p:nvSpPr>
        <p:spPr>
          <a:xfrm>
            <a:off x="2555838" y="236821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F40550A-B82D-4738-990E-933570E0391D}"/>
              </a:ext>
            </a:extLst>
          </p:cNvPr>
          <p:cNvSpPr/>
          <p:nvPr/>
        </p:nvSpPr>
        <p:spPr>
          <a:xfrm>
            <a:off x="2816430" y="236821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E0664AF4-E864-41A1-B754-533D35B454D6}"/>
              </a:ext>
            </a:extLst>
          </p:cNvPr>
          <p:cNvSpPr/>
          <p:nvPr/>
        </p:nvSpPr>
        <p:spPr>
          <a:xfrm>
            <a:off x="3194883" y="236672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3921823E-D05E-4B2B-BDC4-4CCE5C56BED6}"/>
              </a:ext>
            </a:extLst>
          </p:cNvPr>
          <p:cNvSpPr/>
          <p:nvPr/>
        </p:nvSpPr>
        <p:spPr>
          <a:xfrm>
            <a:off x="3455475" y="236672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FAC4726B-4D79-4A1A-8B83-04E6EF915E91}"/>
              </a:ext>
            </a:extLst>
          </p:cNvPr>
          <p:cNvSpPr/>
          <p:nvPr/>
        </p:nvSpPr>
        <p:spPr>
          <a:xfrm>
            <a:off x="3716067" y="236672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BACF224D-33FE-4E2F-81C4-A8DF54113669}"/>
              </a:ext>
            </a:extLst>
          </p:cNvPr>
          <p:cNvSpPr/>
          <p:nvPr/>
        </p:nvSpPr>
        <p:spPr>
          <a:xfrm>
            <a:off x="4094520" y="236523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D0C4DE0C-FBBB-4F58-9860-0619C405465C}"/>
              </a:ext>
            </a:extLst>
          </p:cNvPr>
          <p:cNvSpPr/>
          <p:nvPr/>
        </p:nvSpPr>
        <p:spPr>
          <a:xfrm>
            <a:off x="4355112" y="2365229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A6E00B70-C93C-4286-ADA1-3482614128CB}"/>
              </a:ext>
            </a:extLst>
          </p:cNvPr>
          <p:cNvSpPr/>
          <p:nvPr/>
        </p:nvSpPr>
        <p:spPr>
          <a:xfrm>
            <a:off x="4615704" y="236522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0196996D-33FD-4F60-A3E2-3D88CB5BEC60}"/>
              </a:ext>
            </a:extLst>
          </p:cNvPr>
          <p:cNvSpPr/>
          <p:nvPr/>
        </p:nvSpPr>
        <p:spPr>
          <a:xfrm>
            <a:off x="5028474" y="2329421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9653504B-6F13-4C88-A2DE-E6529CC81783}"/>
              </a:ext>
            </a:extLst>
          </p:cNvPr>
          <p:cNvSpPr/>
          <p:nvPr/>
        </p:nvSpPr>
        <p:spPr>
          <a:xfrm>
            <a:off x="5922144" y="2329420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C4E9F291-8B2E-4C61-B68B-B019F0A3AAA4}"/>
              </a:ext>
            </a:extLst>
          </p:cNvPr>
          <p:cNvSpPr/>
          <p:nvPr/>
        </p:nvSpPr>
        <p:spPr>
          <a:xfrm>
            <a:off x="6815814" y="2329419"/>
            <a:ext cx="893670" cy="396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A197A77D-4B3E-4BE9-B227-24A5D3E65C84}"/>
              </a:ext>
            </a:extLst>
          </p:cNvPr>
          <p:cNvSpPr/>
          <p:nvPr/>
        </p:nvSpPr>
        <p:spPr>
          <a:xfrm>
            <a:off x="5083675" y="236821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15E19764-DB53-4FEC-9AAC-D931360847C1}"/>
              </a:ext>
            </a:extLst>
          </p:cNvPr>
          <p:cNvSpPr/>
          <p:nvPr/>
        </p:nvSpPr>
        <p:spPr>
          <a:xfrm>
            <a:off x="5344267" y="236821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CC743CEA-3C93-450E-887E-6E79E37600C1}"/>
              </a:ext>
            </a:extLst>
          </p:cNvPr>
          <p:cNvSpPr/>
          <p:nvPr/>
        </p:nvSpPr>
        <p:spPr>
          <a:xfrm>
            <a:off x="5604859" y="236821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A737C709-A64B-4946-8103-295ED9B578FD}"/>
              </a:ext>
            </a:extLst>
          </p:cNvPr>
          <p:cNvSpPr/>
          <p:nvPr/>
        </p:nvSpPr>
        <p:spPr>
          <a:xfrm>
            <a:off x="5983312" y="236672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22257E13-7927-452F-8CD7-21438CD72670}"/>
              </a:ext>
            </a:extLst>
          </p:cNvPr>
          <p:cNvSpPr/>
          <p:nvPr/>
        </p:nvSpPr>
        <p:spPr>
          <a:xfrm>
            <a:off x="6243904" y="236672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EA4457DA-6220-4443-B7F5-237CDFB59C1B}"/>
              </a:ext>
            </a:extLst>
          </p:cNvPr>
          <p:cNvSpPr/>
          <p:nvPr/>
        </p:nvSpPr>
        <p:spPr>
          <a:xfrm>
            <a:off x="6504496" y="236672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60457C03-AEB5-49A9-9D72-6017BEB883F2}"/>
              </a:ext>
            </a:extLst>
          </p:cNvPr>
          <p:cNvSpPr/>
          <p:nvPr/>
        </p:nvSpPr>
        <p:spPr>
          <a:xfrm>
            <a:off x="6882949" y="236523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2D07DBD5-5A86-4C17-AC11-F5196A90CEB8}"/>
              </a:ext>
            </a:extLst>
          </p:cNvPr>
          <p:cNvSpPr/>
          <p:nvPr/>
        </p:nvSpPr>
        <p:spPr>
          <a:xfrm>
            <a:off x="7143541" y="2365229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064FEE5-28B8-44E3-A56D-76723A106D24}"/>
              </a:ext>
            </a:extLst>
          </p:cNvPr>
          <p:cNvSpPr/>
          <p:nvPr/>
        </p:nvSpPr>
        <p:spPr>
          <a:xfrm>
            <a:off x="7404133" y="236522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08BA5-F9CD-47EA-8468-DC44C5B1FB2A}"/>
              </a:ext>
            </a:extLst>
          </p:cNvPr>
          <p:cNvSpPr txBox="1"/>
          <p:nvPr/>
        </p:nvSpPr>
        <p:spPr>
          <a:xfrm>
            <a:off x="3779768" y="61708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(1, 2, 4, 4)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CB7B1328-9F34-4D5E-A4BD-974091E37C88}"/>
              </a:ext>
            </a:extLst>
          </p:cNvPr>
          <p:cNvSpPr txBox="1"/>
          <p:nvPr/>
        </p:nvSpPr>
        <p:spPr>
          <a:xfrm>
            <a:off x="-486671" y="2062767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(1, 2, 2, 2, 3, 3)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D17B2-7075-437E-82D0-0F2295FBC8DA}"/>
              </a:ext>
            </a:extLst>
          </p:cNvPr>
          <p:cNvSpPr txBox="1"/>
          <p:nvPr/>
        </p:nvSpPr>
        <p:spPr>
          <a:xfrm>
            <a:off x="587675" y="16804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1FB50D59-4BF7-4B61-AA13-8BD5B1ABF579}"/>
              </a:ext>
            </a:extLst>
          </p:cNvPr>
          <p:cNvSpPr/>
          <p:nvPr/>
        </p:nvSpPr>
        <p:spPr>
          <a:xfrm>
            <a:off x="1292933" y="4629974"/>
            <a:ext cx="7662439" cy="1473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1104B3B8-9735-4A25-BBF3-F85328E9B347}"/>
              </a:ext>
            </a:extLst>
          </p:cNvPr>
          <p:cNvSpPr/>
          <p:nvPr/>
        </p:nvSpPr>
        <p:spPr>
          <a:xfrm>
            <a:off x="1350808" y="4680132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40EE9F72-A5ED-405C-93DA-70A021E036BB}"/>
              </a:ext>
            </a:extLst>
          </p:cNvPr>
          <p:cNvSpPr/>
          <p:nvPr/>
        </p:nvSpPr>
        <p:spPr>
          <a:xfrm>
            <a:off x="1350807" y="5368250"/>
            <a:ext cx="7538975" cy="6867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3B202C7A-13EB-472B-B70C-33FE86A865E5}"/>
              </a:ext>
            </a:extLst>
          </p:cNvPr>
          <p:cNvSpPr/>
          <p:nvPr/>
        </p:nvSpPr>
        <p:spPr>
          <a:xfrm>
            <a:off x="1477505" y="4790665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653DBC41-753E-479D-8F04-EA4533C89B82}"/>
              </a:ext>
            </a:extLst>
          </p:cNvPr>
          <p:cNvSpPr/>
          <p:nvPr/>
        </p:nvSpPr>
        <p:spPr>
          <a:xfrm>
            <a:off x="2258430" y="4790665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3947AD54-037F-49A9-AEA4-DDA7BC51D8D6}"/>
              </a:ext>
            </a:extLst>
          </p:cNvPr>
          <p:cNvSpPr/>
          <p:nvPr/>
        </p:nvSpPr>
        <p:spPr>
          <a:xfrm>
            <a:off x="3039356" y="4790665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2398DAF4-33A0-4525-AA40-625BEC96D334}"/>
              </a:ext>
            </a:extLst>
          </p:cNvPr>
          <p:cNvSpPr/>
          <p:nvPr/>
        </p:nvSpPr>
        <p:spPr>
          <a:xfrm>
            <a:off x="1416397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965E093D-CC1E-45F5-9EF6-CDC10A4002C1}"/>
              </a:ext>
            </a:extLst>
          </p:cNvPr>
          <p:cNvSpPr/>
          <p:nvPr/>
        </p:nvSpPr>
        <p:spPr>
          <a:xfrm>
            <a:off x="3268991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8D625582-52D6-45B9-A034-4D2085C52F50}"/>
              </a:ext>
            </a:extLst>
          </p:cNvPr>
          <p:cNvSpPr/>
          <p:nvPr/>
        </p:nvSpPr>
        <p:spPr>
          <a:xfrm>
            <a:off x="5121585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41D16352-CD63-4BBD-8746-0DF44CACB3E4}"/>
              </a:ext>
            </a:extLst>
          </p:cNvPr>
          <p:cNvSpPr/>
          <p:nvPr/>
        </p:nvSpPr>
        <p:spPr>
          <a:xfrm>
            <a:off x="6972221" y="4741861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9828D9BE-7161-4A38-8183-F25A2FE42F9B}"/>
              </a:ext>
            </a:extLst>
          </p:cNvPr>
          <p:cNvSpPr/>
          <p:nvPr/>
        </p:nvSpPr>
        <p:spPr>
          <a:xfrm>
            <a:off x="1473628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CB0BE14D-B708-4EAA-B88F-52D43928BFD1}"/>
              </a:ext>
            </a:extLst>
          </p:cNvPr>
          <p:cNvSpPr/>
          <p:nvPr/>
        </p:nvSpPr>
        <p:spPr>
          <a:xfrm>
            <a:off x="1906186" y="4805132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45B1F0A9-DEDF-4E7E-A6B9-D701CAD62FC2}"/>
              </a:ext>
            </a:extLst>
          </p:cNvPr>
          <p:cNvSpPr/>
          <p:nvPr/>
        </p:nvSpPr>
        <p:spPr>
          <a:xfrm>
            <a:off x="2338744" y="4805132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41C1559-451A-47E3-BCEE-9E93F3B5F6CC}"/>
              </a:ext>
            </a:extLst>
          </p:cNvPr>
          <p:cNvSpPr/>
          <p:nvPr/>
        </p:nvSpPr>
        <p:spPr>
          <a:xfrm>
            <a:off x="2770844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1327623C-D4F9-4AAB-BEEA-9194C4F89FEB}"/>
              </a:ext>
            </a:extLst>
          </p:cNvPr>
          <p:cNvSpPr/>
          <p:nvPr/>
        </p:nvSpPr>
        <p:spPr>
          <a:xfrm>
            <a:off x="3334351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449575CF-D91A-4794-804E-BDEBB42D4E04}"/>
              </a:ext>
            </a:extLst>
          </p:cNvPr>
          <p:cNvSpPr/>
          <p:nvPr/>
        </p:nvSpPr>
        <p:spPr>
          <a:xfrm>
            <a:off x="3766909" y="4805132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E3A39030-A3F7-4436-A657-F9210D0E8094}"/>
              </a:ext>
            </a:extLst>
          </p:cNvPr>
          <p:cNvSpPr/>
          <p:nvPr/>
        </p:nvSpPr>
        <p:spPr>
          <a:xfrm>
            <a:off x="4199467" y="4805132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572F7754-EEE9-4D00-9703-8E0718316F6B}"/>
              </a:ext>
            </a:extLst>
          </p:cNvPr>
          <p:cNvSpPr/>
          <p:nvPr/>
        </p:nvSpPr>
        <p:spPr>
          <a:xfrm>
            <a:off x="4631567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874F2B7E-7D30-41B1-A127-745A9EAE1F71}"/>
              </a:ext>
            </a:extLst>
          </p:cNvPr>
          <p:cNvSpPr/>
          <p:nvPr/>
        </p:nvSpPr>
        <p:spPr>
          <a:xfrm>
            <a:off x="5183500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DB26353D-8297-4572-97C0-0F7681403DFA}"/>
              </a:ext>
            </a:extLst>
          </p:cNvPr>
          <p:cNvSpPr/>
          <p:nvPr/>
        </p:nvSpPr>
        <p:spPr>
          <a:xfrm>
            <a:off x="5616058" y="4805132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07CA0EDC-E718-421A-8EAE-880FFC00FB21}"/>
              </a:ext>
            </a:extLst>
          </p:cNvPr>
          <p:cNvSpPr/>
          <p:nvPr/>
        </p:nvSpPr>
        <p:spPr>
          <a:xfrm>
            <a:off x="6048616" y="4805132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CC455FA4-D0BE-40CC-9D20-D77002AFB49A}"/>
              </a:ext>
            </a:extLst>
          </p:cNvPr>
          <p:cNvSpPr/>
          <p:nvPr/>
        </p:nvSpPr>
        <p:spPr>
          <a:xfrm>
            <a:off x="6480716" y="4805132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96D5D84C-FF4F-4BD8-AB01-83CEAAF305B1}"/>
              </a:ext>
            </a:extLst>
          </p:cNvPr>
          <p:cNvSpPr/>
          <p:nvPr/>
        </p:nvSpPr>
        <p:spPr>
          <a:xfrm>
            <a:off x="7036507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4B8B62F8-1CDF-4F4E-9A77-27D4005BE93B}"/>
              </a:ext>
            </a:extLst>
          </p:cNvPr>
          <p:cNvSpPr/>
          <p:nvPr/>
        </p:nvSpPr>
        <p:spPr>
          <a:xfrm>
            <a:off x="7469065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67BD794F-4BC7-4D65-98FF-AF6FA4AC1106}"/>
              </a:ext>
            </a:extLst>
          </p:cNvPr>
          <p:cNvSpPr/>
          <p:nvPr/>
        </p:nvSpPr>
        <p:spPr>
          <a:xfrm>
            <a:off x="7901623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99024B4E-E400-4169-8683-0F1CEB5AD793}"/>
              </a:ext>
            </a:extLst>
          </p:cNvPr>
          <p:cNvSpPr/>
          <p:nvPr/>
        </p:nvSpPr>
        <p:spPr>
          <a:xfrm>
            <a:off x="8333723" y="4805132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6D6CC79-68ED-4977-B549-0F6E1A9A21E4}"/>
              </a:ext>
            </a:extLst>
          </p:cNvPr>
          <p:cNvSpPr/>
          <p:nvPr/>
        </p:nvSpPr>
        <p:spPr>
          <a:xfrm>
            <a:off x="1473647" y="5477429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4052EBF6-41B1-4BD2-AF9F-D234050E9C0A}"/>
              </a:ext>
            </a:extLst>
          </p:cNvPr>
          <p:cNvSpPr/>
          <p:nvPr/>
        </p:nvSpPr>
        <p:spPr>
          <a:xfrm>
            <a:off x="2254572" y="5477429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807906CB-6E85-464C-8128-244E62A93CC6}"/>
              </a:ext>
            </a:extLst>
          </p:cNvPr>
          <p:cNvSpPr/>
          <p:nvPr/>
        </p:nvSpPr>
        <p:spPr>
          <a:xfrm>
            <a:off x="3035498" y="5477429"/>
            <a:ext cx="780925" cy="472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7DF9CB16-E422-4256-95F2-6F3761038C5C}"/>
              </a:ext>
            </a:extLst>
          </p:cNvPr>
          <p:cNvSpPr/>
          <p:nvPr/>
        </p:nvSpPr>
        <p:spPr>
          <a:xfrm>
            <a:off x="1412539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F332B48F-552A-4EED-BA00-82B9D3C71C60}"/>
              </a:ext>
            </a:extLst>
          </p:cNvPr>
          <p:cNvSpPr/>
          <p:nvPr/>
        </p:nvSpPr>
        <p:spPr>
          <a:xfrm>
            <a:off x="3265133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7A7CC3BE-78B3-418F-AECD-2EBC2B423357}"/>
              </a:ext>
            </a:extLst>
          </p:cNvPr>
          <p:cNvSpPr/>
          <p:nvPr/>
        </p:nvSpPr>
        <p:spPr>
          <a:xfrm>
            <a:off x="5117727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278EFAF-A9B1-4508-8E9A-5140F86CD7C6}"/>
              </a:ext>
            </a:extLst>
          </p:cNvPr>
          <p:cNvSpPr/>
          <p:nvPr/>
        </p:nvSpPr>
        <p:spPr>
          <a:xfrm>
            <a:off x="6968363" y="5428625"/>
            <a:ext cx="1852594" cy="576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0E0A9BA7-EE06-41ED-9FDE-61EFBF428181}"/>
              </a:ext>
            </a:extLst>
          </p:cNvPr>
          <p:cNvSpPr/>
          <p:nvPr/>
        </p:nvSpPr>
        <p:spPr>
          <a:xfrm>
            <a:off x="1469770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2DB2FB2B-F74F-42A6-93E6-8A552759B9E2}"/>
              </a:ext>
            </a:extLst>
          </p:cNvPr>
          <p:cNvSpPr/>
          <p:nvPr/>
        </p:nvSpPr>
        <p:spPr>
          <a:xfrm>
            <a:off x="1902328" y="5491896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E2A5737E-97D6-4104-8FF5-B1916AC5A85E}"/>
              </a:ext>
            </a:extLst>
          </p:cNvPr>
          <p:cNvSpPr/>
          <p:nvPr/>
        </p:nvSpPr>
        <p:spPr>
          <a:xfrm>
            <a:off x="2334886" y="5491896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C652E4E9-0C96-4A16-A29E-40CA2C040B20}"/>
              </a:ext>
            </a:extLst>
          </p:cNvPr>
          <p:cNvSpPr/>
          <p:nvPr/>
        </p:nvSpPr>
        <p:spPr>
          <a:xfrm>
            <a:off x="2766986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7422EE22-EE45-4EB9-BF3C-6B7B805757FE}"/>
              </a:ext>
            </a:extLst>
          </p:cNvPr>
          <p:cNvSpPr/>
          <p:nvPr/>
        </p:nvSpPr>
        <p:spPr>
          <a:xfrm>
            <a:off x="3330493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2E8051EA-05D2-4259-9CEB-8434B75EE71E}"/>
              </a:ext>
            </a:extLst>
          </p:cNvPr>
          <p:cNvSpPr/>
          <p:nvPr/>
        </p:nvSpPr>
        <p:spPr>
          <a:xfrm>
            <a:off x="3763051" y="5491896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A153EB8C-9AE4-4D9C-A5EC-CEFD3AA94054}"/>
              </a:ext>
            </a:extLst>
          </p:cNvPr>
          <p:cNvSpPr/>
          <p:nvPr/>
        </p:nvSpPr>
        <p:spPr>
          <a:xfrm>
            <a:off x="4195609" y="5491896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04761005-B9E0-4EA1-A948-A7B45EB9440F}"/>
              </a:ext>
            </a:extLst>
          </p:cNvPr>
          <p:cNvSpPr/>
          <p:nvPr/>
        </p:nvSpPr>
        <p:spPr>
          <a:xfrm>
            <a:off x="4627709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FFB032EA-F605-43C0-A2ED-7B975F8F5DDD}"/>
              </a:ext>
            </a:extLst>
          </p:cNvPr>
          <p:cNvSpPr/>
          <p:nvPr/>
        </p:nvSpPr>
        <p:spPr>
          <a:xfrm>
            <a:off x="5179642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4AFFC4EC-D9D9-4EA7-87E8-46FEBA090C7B}"/>
              </a:ext>
            </a:extLst>
          </p:cNvPr>
          <p:cNvSpPr/>
          <p:nvPr/>
        </p:nvSpPr>
        <p:spPr>
          <a:xfrm>
            <a:off x="5612200" y="5491896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2B63AB54-327F-4E11-B04C-675DA0848F04}"/>
              </a:ext>
            </a:extLst>
          </p:cNvPr>
          <p:cNvSpPr/>
          <p:nvPr/>
        </p:nvSpPr>
        <p:spPr>
          <a:xfrm>
            <a:off x="6044758" y="5491896"/>
            <a:ext cx="432558" cy="45759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23FC4F4A-A38F-4FDD-8D8E-4589F004C402}"/>
              </a:ext>
            </a:extLst>
          </p:cNvPr>
          <p:cNvSpPr/>
          <p:nvPr/>
        </p:nvSpPr>
        <p:spPr>
          <a:xfrm>
            <a:off x="6476858" y="5491896"/>
            <a:ext cx="432558" cy="45759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12182785-2AB1-410A-9D63-03E355A0CD7A}"/>
              </a:ext>
            </a:extLst>
          </p:cNvPr>
          <p:cNvSpPr/>
          <p:nvPr/>
        </p:nvSpPr>
        <p:spPr>
          <a:xfrm>
            <a:off x="7032649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58BF1F30-3C42-4A47-A71B-61660EBFC28E}"/>
              </a:ext>
            </a:extLst>
          </p:cNvPr>
          <p:cNvSpPr/>
          <p:nvPr/>
        </p:nvSpPr>
        <p:spPr>
          <a:xfrm>
            <a:off x="7465207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112BA30E-850B-4539-BFEA-CEE82B501638}"/>
              </a:ext>
            </a:extLst>
          </p:cNvPr>
          <p:cNvSpPr/>
          <p:nvPr/>
        </p:nvSpPr>
        <p:spPr>
          <a:xfrm>
            <a:off x="7897765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2B9CA05C-1538-4868-AD25-34116C1991B8}"/>
              </a:ext>
            </a:extLst>
          </p:cNvPr>
          <p:cNvSpPr/>
          <p:nvPr/>
        </p:nvSpPr>
        <p:spPr>
          <a:xfrm>
            <a:off x="8329865" y="5491896"/>
            <a:ext cx="432558" cy="4575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27FC5A7-692E-4D43-B487-574EF4C392BC}"/>
              </a:ext>
            </a:extLst>
          </p:cNvPr>
          <p:cNvSpPr/>
          <p:nvPr/>
        </p:nvSpPr>
        <p:spPr>
          <a:xfrm>
            <a:off x="4697972" y="4295919"/>
            <a:ext cx="544632" cy="24820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5C47BB5B-E94C-424E-9AFA-B2410643A456}"/>
              </a:ext>
            </a:extLst>
          </p:cNvPr>
          <p:cNvSpPr/>
          <p:nvPr/>
        </p:nvSpPr>
        <p:spPr>
          <a:xfrm>
            <a:off x="5070178" y="1785946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235C2DE3-4B9A-4288-B7EE-712338BE5473}"/>
              </a:ext>
            </a:extLst>
          </p:cNvPr>
          <p:cNvSpPr/>
          <p:nvPr/>
        </p:nvSpPr>
        <p:spPr>
          <a:xfrm>
            <a:off x="5330770" y="1785946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015476B0-9F0B-41A6-85AB-D123147AF37B}"/>
              </a:ext>
            </a:extLst>
          </p:cNvPr>
          <p:cNvSpPr/>
          <p:nvPr/>
        </p:nvSpPr>
        <p:spPr>
          <a:xfrm>
            <a:off x="5591362" y="1785945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3D24EEAA-F161-40EC-8BAD-2E91DA78C709}"/>
              </a:ext>
            </a:extLst>
          </p:cNvPr>
          <p:cNvSpPr/>
          <p:nvPr/>
        </p:nvSpPr>
        <p:spPr>
          <a:xfrm>
            <a:off x="5969815" y="1784455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CAFD0634-2E9F-4E8B-9D58-AF6E0CF77387}"/>
              </a:ext>
            </a:extLst>
          </p:cNvPr>
          <p:cNvSpPr/>
          <p:nvPr/>
        </p:nvSpPr>
        <p:spPr>
          <a:xfrm>
            <a:off x="6230407" y="1784454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37DD3544-470C-4FB6-B5D5-BF6BED4C00B9}"/>
              </a:ext>
            </a:extLst>
          </p:cNvPr>
          <p:cNvSpPr/>
          <p:nvPr/>
        </p:nvSpPr>
        <p:spPr>
          <a:xfrm>
            <a:off x="6490999" y="1784453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2B25F3B4-EB44-44EE-8C0F-F0358A1B5AEB}"/>
              </a:ext>
            </a:extLst>
          </p:cNvPr>
          <p:cNvSpPr/>
          <p:nvPr/>
        </p:nvSpPr>
        <p:spPr>
          <a:xfrm>
            <a:off x="6869452" y="1782963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84EB64D1-26D6-4F72-8770-F89DC363D093}"/>
              </a:ext>
            </a:extLst>
          </p:cNvPr>
          <p:cNvSpPr/>
          <p:nvPr/>
        </p:nvSpPr>
        <p:spPr>
          <a:xfrm>
            <a:off x="7130044" y="1782962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DA97BBD9-48AB-438B-AB66-BA0E90E0862B}"/>
              </a:ext>
            </a:extLst>
          </p:cNvPr>
          <p:cNvSpPr/>
          <p:nvPr/>
        </p:nvSpPr>
        <p:spPr>
          <a:xfrm>
            <a:off x="7390636" y="1782961"/>
            <a:ext cx="260592" cy="319272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303629B5-7473-4BAA-B899-59292EE47A43}"/>
              </a:ext>
            </a:extLst>
          </p:cNvPr>
          <p:cNvSpPr/>
          <p:nvPr/>
        </p:nvSpPr>
        <p:spPr>
          <a:xfrm>
            <a:off x="2279170" y="305405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A00B90C9-44BA-423B-97E6-4E1FDD138EBC}"/>
              </a:ext>
            </a:extLst>
          </p:cNvPr>
          <p:cNvSpPr/>
          <p:nvPr/>
        </p:nvSpPr>
        <p:spPr>
          <a:xfrm>
            <a:off x="2539762" y="305405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1E8AA8CF-4E7E-49D5-8B19-CBCB1863FD39}"/>
              </a:ext>
            </a:extLst>
          </p:cNvPr>
          <p:cNvSpPr/>
          <p:nvPr/>
        </p:nvSpPr>
        <p:spPr>
          <a:xfrm>
            <a:off x="2800354" y="305405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8E170749-ECB0-4556-90D7-B4AE0EA674CF}"/>
              </a:ext>
            </a:extLst>
          </p:cNvPr>
          <p:cNvSpPr/>
          <p:nvPr/>
        </p:nvSpPr>
        <p:spPr>
          <a:xfrm>
            <a:off x="3178807" y="305256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711EA309-E0D5-40B8-ACD4-87CA317DDC81}"/>
              </a:ext>
            </a:extLst>
          </p:cNvPr>
          <p:cNvSpPr/>
          <p:nvPr/>
        </p:nvSpPr>
        <p:spPr>
          <a:xfrm>
            <a:off x="3439399" y="3052561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6326B4A3-7E9A-4B3A-9600-EE70EF1E2859}"/>
              </a:ext>
            </a:extLst>
          </p:cNvPr>
          <p:cNvSpPr/>
          <p:nvPr/>
        </p:nvSpPr>
        <p:spPr>
          <a:xfrm>
            <a:off x="3699991" y="305256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DEA9243C-66FC-4C8D-B367-28873EA81734}"/>
              </a:ext>
            </a:extLst>
          </p:cNvPr>
          <p:cNvSpPr/>
          <p:nvPr/>
        </p:nvSpPr>
        <p:spPr>
          <a:xfrm>
            <a:off x="4078444" y="3051070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E3A04C3B-A9E0-424E-8ED2-DA424C565F13}"/>
              </a:ext>
            </a:extLst>
          </p:cNvPr>
          <p:cNvSpPr/>
          <p:nvPr/>
        </p:nvSpPr>
        <p:spPr>
          <a:xfrm>
            <a:off x="4339036" y="3051069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3E170352-A29D-408F-8933-F7C0AFBCDEEE}"/>
              </a:ext>
            </a:extLst>
          </p:cNvPr>
          <p:cNvSpPr/>
          <p:nvPr/>
        </p:nvSpPr>
        <p:spPr>
          <a:xfrm>
            <a:off x="4599628" y="3051068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BAB74862-25C3-4CE6-8886-5C4229526075}"/>
              </a:ext>
            </a:extLst>
          </p:cNvPr>
          <p:cNvSpPr/>
          <p:nvPr/>
        </p:nvSpPr>
        <p:spPr>
          <a:xfrm>
            <a:off x="5079024" y="305340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06431C69-3CBC-47C4-AF81-C1C44992ECEA}"/>
              </a:ext>
            </a:extLst>
          </p:cNvPr>
          <p:cNvSpPr/>
          <p:nvPr/>
        </p:nvSpPr>
        <p:spPr>
          <a:xfrm>
            <a:off x="5339616" y="3053407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27C38833-81C3-4778-A9B0-8E5C4273A6C1}"/>
              </a:ext>
            </a:extLst>
          </p:cNvPr>
          <p:cNvSpPr/>
          <p:nvPr/>
        </p:nvSpPr>
        <p:spPr>
          <a:xfrm>
            <a:off x="5600208" y="305340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8A43A05A-3D7F-4CA8-8279-0A76E0D52F53}"/>
              </a:ext>
            </a:extLst>
          </p:cNvPr>
          <p:cNvSpPr/>
          <p:nvPr/>
        </p:nvSpPr>
        <p:spPr>
          <a:xfrm>
            <a:off x="5978661" y="3051916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059D83C-8C84-492F-9672-037C52E825E5}"/>
              </a:ext>
            </a:extLst>
          </p:cNvPr>
          <p:cNvSpPr/>
          <p:nvPr/>
        </p:nvSpPr>
        <p:spPr>
          <a:xfrm>
            <a:off x="6239253" y="3051915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F674834E-122C-40CD-985A-F8B6D033E51A}"/>
              </a:ext>
            </a:extLst>
          </p:cNvPr>
          <p:cNvSpPr/>
          <p:nvPr/>
        </p:nvSpPr>
        <p:spPr>
          <a:xfrm>
            <a:off x="6499845" y="305191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75896595-A592-435A-A6DC-4B7ABBD299C3}"/>
              </a:ext>
            </a:extLst>
          </p:cNvPr>
          <p:cNvSpPr/>
          <p:nvPr/>
        </p:nvSpPr>
        <p:spPr>
          <a:xfrm>
            <a:off x="6878298" y="3050424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CF1D7506-F734-4323-BFF7-2F38D21572F1}"/>
              </a:ext>
            </a:extLst>
          </p:cNvPr>
          <p:cNvSpPr/>
          <p:nvPr/>
        </p:nvSpPr>
        <p:spPr>
          <a:xfrm>
            <a:off x="7138890" y="3050423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EB77CDDA-9AFA-499D-9895-03A5A2ADA3B8}"/>
              </a:ext>
            </a:extLst>
          </p:cNvPr>
          <p:cNvSpPr/>
          <p:nvPr/>
        </p:nvSpPr>
        <p:spPr>
          <a:xfrm>
            <a:off x="7399482" y="3050422"/>
            <a:ext cx="260592" cy="31927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2113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B5828C3-94C2-4BBB-BEC3-99E0DEDF511D}"/>
              </a:ext>
            </a:extLst>
          </p:cNvPr>
          <p:cNvSpPr/>
          <p:nvPr/>
        </p:nvSpPr>
        <p:spPr>
          <a:xfrm>
            <a:off x="3622878" y="17858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4CF641-4477-4E4E-9ADF-B0A5442D1BF3}"/>
              </a:ext>
            </a:extLst>
          </p:cNvPr>
          <p:cNvSpPr/>
          <p:nvPr/>
        </p:nvSpPr>
        <p:spPr>
          <a:xfrm>
            <a:off x="3950828" y="17858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3360B32-166D-4301-AA64-BB876D22E110}"/>
              </a:ext>
            </a:extLst>
          </p:cNvPr>
          <p:cNvSpPr/>
          <p:nvPr/>
        </p:nvSpPr>
        <p:spPr>
          <a:xfrm>
            <a:off x="4278778" y="17858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5EC0E80-6116-4BB9-8652-084818802C25}"/>
              </a:ext>
            </a:extLst>
          </p:cNvPr>
          <p:cNvSpPr/>
          <p:nvPr/>
        </p:nvSpPr>
        <p:spPr>
          <a:xfrm>
            <a:off x="4606728" y="17858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20615B5-B14F-4E5F-906B-014705CD096F}"/>
              </a:ext>
            </a:extLst>
          </p:cNvPr>
          <p:cNvSpPr/>
          <p:nvPr/>
        </p:nvSpPr>
        <p:spPr>
          <a:xfrm>
            <a:off x="3622878" y="21137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D843BD5-F413-4AD6-84BA-AAD1D195BDB5}"/>
              </a:ext>
            </a:extLst>
          </p:cNvPr>
          <p:cNvSpPr/>
          <p:nvPr/>
        </p:nvSpPr>
        <p:spPr>
          <a:xfrm>
            <a:off x="3950828" y="21137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405BFA7-CB25-4774-AF38-79FCF4E0C2B9}"/>
              </a:ext>
            </a:extLst>
          </p:cNvPr>
          <p:cNvSpPr/>
          <p:nvPr/>
        </p:nvSpPr>
        <p:spPr>
          <a:xfrm>
            <a:off x="4278778" y="21137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362DBFD1-B3E0-4D67-B7F4-9956C0003A87}"/>
              </a:ext>
            </a:extLst>
          </p:cNvPr>
          <p:cNvSpPr/>
          <p:nvPr/>
        </p:nvSpPr>
        <p:spPr>
          <a:xfrm>
            <a:off x="4606728" y="21137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6A75E6E-7525-4670-855D-D8CECDA065D7}"/>
              </a:ext>
            </a:extLst>
          </p:cNvPr>
          <p:cNvSpPr/>
          <p:nvPr/>
        </p:nvSpPr>
        <p:spPr>
          <a:xfrm>
            <a:off x="3622878" y="24417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FFEA46-B00D-4E63-A606-85B5EDDB4076}"/>
              </a:ext>
            </a:extLst>
          </p:cNvPr>
          <p:cNvSpPr/>
          <p:nvPr/>
        </p:nvSpPr>
        <p:spPr>
          <a:xfrm>
            <a:off x="3950828" y="24417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0CB6083-9BF4-4E1E-A46D-EB6F35B672E4}"/>
              </a:ext>
            </a:extLst>
          </p:cNvPr>
          <p:cNvSpPr/>
          <p:nvPr/>
        </p:nvSpPr>
        <p:spPr>
          <a:xfrm>
            <a:off x="4278778" y="24417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709CC8B-E7D2-46A2-A888-83F2D7FE1086}"/>
              </a:ext>
            </a:extLst>
          </p:cNvPr>
          <p:cNvSpPr/>
          <p:nvPr/>
        </p:nvSpPr>
        <p:spPr>
          <a:xfrm>
            <a:off x="4606728" y="244173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05B38C1-B2A2-4E9E-91AF-C626716DAB8F}"/>
              </a:ext>
            </a:extLst>
          </p:cNvPr>
          <p:cNvSpPr/>
          <p:nvPr/>
        </p:nvSpPr>
        <p:spPr>
          <a:xfrm>
            <a:off x="3622878" y="27696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85CCA56-1459-45CA-BD01-5D0B80B8D445}"/>
              </a:ext>
            </a:extLst>
          </p:cNvPr>
          <p:cNvSpPr/>
          <p:nvPr/>
        </p:nvSpPr>
        <p:spPr>
          <a:xfrm>
            <a:off x="3950828" y="27696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9532EB8-A9F1-4959-A815-8298B6F03785}"/>
              </a:ext>
            </a:extLst>
          </p:cNvPr>
          <p:cNvSpPr/>
          <p:nvPr/>
        </p:nvSpPr>
        <p:spPr>
          <a:xfrm>
            <a:off x="4278778" y="27696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7A8FBEA-4F52-4F87-9B07-21ECC1E12A17}"/>
              </a:ext>
            </a:extLst>
          </p:cNvPr>
          <p:cNvSpPr/>
          <p:nvPr/>
        </p:nvSpPr>
        <p:spPr>
          <a:xfrm>
            <a:off x="4606728" y="2769680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BD81607-D41E-4003-9270-C6B905128F92}"/>
              </a:ext>
            </a:extLst>
          </p:cNvPr>
          <p:cNvSpPr/>
          <p:nvPr/>
        </p:nvSpPr>
        <p:spPr>
          <a:xfrm>
            <a:off x="2863778" y="1758822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1EC1A7-2EF1-4C8F-ADFF-38E0AD599552}"/>
              </a:ext>
            </a:extLst>
          </p:cNvPr>
          <p:cNvSpPr/>
          <p:nvPr/>
        </p:nvSpPr>
        <p:spPr>
          <a:xfrm>
            <a:off x="652041" y="1979271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F4D489-A9C2-476A-A514-B383300310F0}"/>
              </a:ext>
            </a:extLst>
          </p:cNvPr>
          <p:cNvSpPr/>
          <p:nvPr/>
        </p:nvSpPr>
        <p:spPr>
          <a:xfrm>
            <a:off x="968416" y="19792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0598625-C831-4F2D-BC93-A9E310BD940D}"/>
              </a:ext>
            </a:extLst>
          </p:cNvPr>
          <p:cNvSpPr/>
          <p:nvPr/>
        </p:nvSpPr>
        <p:spPr>
          <a:xfrm>
            <a:off x="1284791" y="19792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EB5D645-738D-41A7-859B-89FB15D784C1}"/>
              </a:ext>
            </a:extLst>
          </p:cNvPr>
          <p:cNvSpPr/>
          <p:nvPr/>
        </p:nvSpPr>
        <p:spPr>
          <a:xfrm>
            <a:off x="1601166" y="19792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7E30014-0434-4B09-8C6D-C6180D6CF3FD}"/>
              </a:ext>
            </a:extLst>
          </p:cNvPr>
          <p:cNvSpPr/>
          <p:nvPr/>
        </p:nvSpPr>
        <p:spPr>
          <a:xfrm>
            <a:off x="652041" y="23072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B087E60-17BC-4803-818B-78A029E5184D}"/>
              </a:ext>
            </a:extLst>
          </p:cNvPr>
          <p:cNvSpPr/>
          <p:nvPr/>
        </p:nvSpPr>
        <p:spPr>
          <a:xfrm>
            <a:off x="968416" y="23072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7606B96-31C7-4A6D-8A82-56080C64E9A3}"/>
              </a:ext>
            </a:extLst>
          </p:cNvPr>
          <p:cNvSpPr/>
          <p:nvPr/>
        </p:nvSpPr>
        <p:spPr>
          <a:xfrm>
            <a:off x="1284791" y="23072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84CEB40-DD6F-4B1F-BC9A-D282D0D66E0F}"/>
              </a:ext>
            </a:extLst>
          </p:cNvPr>
          <p:cNvSpPr/>
          <p:nvPr/>
        </p:nvSpPr>
        <p:spPr>
          <a:xfrm>
            <a:off x="1601166" y="23072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76B131C-95B7-414C-903E-2CB0C2CA786E}"/>
              </a:ext>
            </a:extLst>
          </p:cNvPr>
          <p:cNvSpPr/>
          <p:nvPr/>
        </p:nvSpPr>
        <p:spPr>
          <a:xfrm>
            <a:off x="652041" y="26351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16A520A-CDC3-4304-B12E-40ADFB2702EB}"/>
              </a:ext>
            </a:extLst>
          </p:cNvPr>
          <p:cNvSpPr/>
          <p:nvPr/>
        </p:nvSpPr>
        <p:spPr>
          <a:xfrm>
            <a:off x="968416" y="2635171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3D15DE9-B6AE-4BC1-85F1-B575A2227A6F}"/>
              </a:ext>
            </a:extLst>
          </p:cNvPr>
          <p:cNvSpPr/>
          <p:nvPr/>
        </p:nvSpPr>
        <p:spPr>
          <a:xfrm>
            <a:off x="1284791" y="26351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625719A-975A-4DD0-A10E-AF7F4C522331}"/>
              </a:ext>
            </a:extLst>
          </p:cNvPr>
          <p:cNvSpPr/>
          <p:nvPr/>
        </p:nvSpPr>
        <p:spPr>
          <a:xfrm>
            <a:off x="1601166" y="26351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B1D2D85-12ED-43C9-9318-0A066C9002DE}"/>
              </a:ext>
            </a:extLst>
          </p:cNvPr>
          <p:cNvSpPr/>
          <p:nvPr/>
        </p:nvSpPr>
        <p:spPr>
          <a:xfrm>
            <a:off x="652041" y="29631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635A686-7355-4C60-9377-077B2EC6C92D}"/>
              </a:ext>
            </a:extLst>
          </p:cNvPr>
          <p:cNvSpPr/>
          <p:nvPr/>
        </p:nvSpPr>
        <p:spPr>
          <a:xfrm>
            <a:off x="968416" y="29631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B3AA1B7-D0E2-4B39-9E48-AA17959863A1}"/>
              </a:ext>
            </a:extLst>
          </p:cNvPr>
          <p:cNvSpPr/>
          <p:nvPr/>
        </p:nvSpPr>
        <p:spPr>
          <a:xfrm>
            <a:off x="1284791" y="29631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D41A4E6-DA01-4A60-BBD3-DD74867E8D39}"/>
              </a:ext>
            </a:extLst>
          </p:cNvPr>
          <p:cNvSpPr/>
          <p:nvPr/>
        </p:nvSpPr>
        <p:spPr>
          <a:xfrm>
            <a:off x="1601166" y="29631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D4B62C8-9882-4812-9265-CBA4D4B77C13}"/>
              </a:ext>
            </a:extLst>
          </p:cNvPr>
          <p:cNvSpPr/>
          <p:nvPr/>
        </p:nvSpPr>
        <p:spPr>
          <a:xfrm>
            <a:off x="652041" y="32910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D61F473-B7D2-4F9E-AE42-22CEBECA0602}"/>
              </a:ext>
            </a:extLst>
          </p:cNvPr>
          <p:cNvSpPr/>
          <p:nvPr/>
        </p:nvSpPr>
        <p:spPr>
          <a:xfrm>
            <a:off x="968416" y="32910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FB01BF1-08E1-4BD5-84CB-B2411A08F7B5}"/>
              </a:ext>
            </a:extLst>
          </p:cNvPr>
          <p:cNvSpPr/>
          <p:nvPr/>
        </p:nvSpPr>
        <p:spPr>
          <a:xfrm>
            <a:off x="1284791" y="32910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2FB42FA-C9C0-442C-8C39-096B4C8E0220}"/>
              </a:ext>
            </a:extLst>
          </p:cNvPr>
          <p:cNvSpPr/>
          <p:nvPr/>
        </p:nvSpPr>
        <p:spPr>
          <a:xfrm>
            <a:off x="1601166" y="32910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DFB79DE-F272-4AE3-8B51-425BC68A75F9}"/>
              </a:ext>
            </a:extLst>
          </p:cNvPr>
          <p:cNvSpPr/>
          <p:nvPr/>
        </p:nvSpPr>
        <p:spPr>
          <a:xfrm>
            <a:off x="652041" y="36190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5171FA-423A-44A6-A9ED-5303F93554FD}"/>
              </a:ext>
            </a:extLst>
          </p:cNvPr>
          <p:cNvSpPr/>
          <p:nvPr/>
        </p:nvSpPr>
        <p:spPr>
          <a:xfrm>
            <a:off x="968416" y="36190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49A36B4-9AA7-438A-A6DF-77A0B431F841}"/>
              </a:ext>
            </a:extLst>
          </p:cNvPr>
          <p:cNvSpPr/>
          <p:nvPr/>
        </p:nvSpPr>
        <p:spPr>
          <a:xfrm>
            <a:off x="1284791" y="36190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E82A068-99A7-477A-84AF-0D7152AC1F59}"/>
              </a:ext>
            </a:extLst>
          </p:cNvPr>
          <p:cNvSpPr/>
          <p:nvPr/>
        </p:nvSpPr>
        <p:spPr>
          <a:xfrm>
            <a:off x="1601166" y="36190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BB0661F-0597-44E3-A6C5-022DAF26A45A}"/>
              </a:ext>
            </a:extLst>
          </p:cNvPr>
          <p:cNvSpPr/>
          <p:nvPr/>
        </p:nvSpPr>
        <p:spPr>
          <a:xfrm>
            <a:off x="652041" y="39469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F6B549-4589-48C5-A236-2D5A64B332A5}"/>
              </a:ext>
            </a:extLst>
          </p:cNvPr>
          <p:cNvSpPr/>
          <p:nvPr/>
        </p:nvSpPr>
        <p:spPr>
          <a:xfrm>
            <a:off x="968416" y="39469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1F1DCB3-B6A3-443C-B4F9-0B17A6D468DD}"/>
              </a:ext>
            </a:extLst>
          </p:cNvPr>
          <p:cNvSpPr/>
          <p:nvPr/>
        </p:nvSpPr>
        <p:spPr>
          <a:xfrm>
            <a:off x="1284791" y="3946971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5E2F4C8-C533-4BFE-B3B0-81167772D09B}"/>
              </a:ext>
            </a:extLst>
          </p:cNvPr>
          <p:cNvSpPr/>
          <p:nvPr/>
        </p:nvSpPr>
        <p:spPr>
          <a:xfrm>
            <a:off x="1601166" y="39469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1070E06-A416-4DAC-A913-BB901D8B6237}"/>
              </a:ext>
            </a:extLst>
          </p:cNvPr>
          <p:cNvSpPr/>
          <p:nvPr/>
        </p:nvSpPr>
        <p:spPr>
          <a:xfrm>
            <a:off x="652041" y="42749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96ED70F-6B39-4EAF-8854-1BD14C9D3D3F}"/>
              </a:ext>
            </a:extLst>
          </p:cNvPr>
          <p:cNvSpPr/>
          <p:nvPr/>
        </p:nvSpPr>
        <p:spPr>
          <a:xfrm>
            <a:off x="968416" y="427492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927B14A-CE65-422D-96CD-87164D73775F}"/>
              </a:ext>
            </a:extLst>
          </p:cNvPr>
          <p:cNvSpPr/>
          <p:nvPr/>
        </p:nvSpPr>
        <p:spPr>
          <a:xfrm>
            <a:off x="1284791" y="42749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BE0E574-238F-49FC-8D2F-1EC1A905122E}"/>
              </a:ext>
            </a:extLst>
          </p:cNvPr>
          <p:cNvSpPr/>
          <p:nvPr/>
        </p:nvSpPr>
        <p:spPr>
          <a:xfrm>
            <a:off x="1601166" y="427492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0207E2D-C6B1-4CB7-820A-3A2C431FF9FC}"/>
              </a:ext>
            </a:extLst>
          </p:cNvPr>
          <p:cNvSpPr/>
          <p:nvPr/>
        </p:nvSpPr>
        <p:spPr>
          <a:xfrm>
            <a:off x="652041" y="4602871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1E03391-76C6-4302-A496-8DF6EBDF24B0}"/>
              </a:ext>
            </a:extLst>
          </p:cNvPr>
          <p:cNvSpPr/>
          <p:nvPr/>
        </p:nvSpPr>
        <p:spPr>
          <a:xfrm>
            <a:off x="968416" y="46028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B01F896-8398-487E-92C5-0E96565DC95D}"/>
              </a:ext>
            </a:extLst>
          </p:cNvPr>
          <p:cNvSpPr/>
          <p:nvPr/>
        </p:nvSpPr>
        <p:spPr>
          <a:xfrm>
            <a:off x="1284791" y="4602871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0009EB3-68FB-47DD-8086-E19983064775}"/>
              </a:ext>
            </a:extLst>
          </p:cNvPr>
          <p:cNvSpPr/>
          <p:nvPr/>
        </p:nvSpPr>
        <p:spPr>
          <a:xfrm>
            <a:off x="1601166" y="4602871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A01E586-8843-4EEF-AF4A-A87998AE0A7C}"/>
              </a:ext>
            </a:extLst>
          </p:cNvPr>
          <p:cNvSpPr/>
          <p:nvPr/>
        </p:nvSpPr>
        <p:spPr>
          <a:xfrm>
            <a:off x="3622878" y="36609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E6A00F7A-7F1B-4AA3-A3DC-4B5FED5379CE}"/>
              </a:ext>
            </a:extLst>
          </p:cNvPr>
          <p:cNvSpPr/>
          <p:nvPr/>
        </p:nvSpPr>
        <p:spPr>
          <a:xfrm>
            <a:off x="3950828" y="366092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F18B1CB-9198-4B9B-8945-37069665FD35}"/>
              </a:ext>
            </a:extLst>
          </p:cNvPr>
          <p:cNvSpPr/>
          <p:nvPr/>
        </p:nvSpPr>
        <p:spPr>
          <a:xfrm>
            <a:off x="4278778" y="366092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0EEDDA6-D468-456F-8DC7-9198FBC6E553}"/>
              </a:ext>
            </a:extLst>
          </p:cNvPr>
          <p:cNvSpPr/>
          <p:nvPr/>
        </p:nvSpPr>
        <p:spPr>
          <a:xfrm>
            <a:off x="4606728" y="366092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EB17973-B7D1-4F73-8D34-1878F83ECDCE}"/>
              </a:ext>
            </a:extLst>
          </p:cNvPr>
          <p:cNvSpPr/>
          <p:nvPr/>
        </p:nvSpPr>
        <p:spPr>
          <a:xfrm>
            <a:off x="3622878" y="398887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36BC280-A6C8-4FA2-8ED3-F095D4901EC4}"/>
              </a:ext>
            </a:extLst>
          </p:cNvPr>
          <p:cNvSpPr/>
          <p:nvPr/>
        </p:nvSpPr>
        <p:spPr>
          <a:xfrm>
            <a:off x="3950828" y="3988878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E01482D-95FD-4268-9BDA-42314A956E66}"/>
              </a:ext>
            </a:extLst>
          </p:cNvPr>
          <p:cNvSpPr/>
          <p:nvPr/>
        </p:nvSpPr>
        <p:spPr>
          <a:xfrm>
            <a:off x="4278778" y="3988878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37C7986-711D-4FB6-9E4E-D75CF9C0F475}"/>
              </a:ext>
            </a:extLst>
          </p:cNvPr>
          <p:cNvSpPr/>
          <p:nvPr/>
        </p:nvSpPr>
        <p:spPr>
          <a:xfrm>
            <a:off x="4606728" y="398887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9F3B85-7F65-462E-8963-8856CC37CCF8}"/>
              </a:ext>
            </a:extLst>
          </p:cNvPr>
          <p:cNvSpPr/>
          <p:nvPr/>
        </p:nvSpPr>
        <p:spPr>
          <a:xfrm>
            <a:off x="3622878" y="431682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7C691E3E-394B-42CD-9A92-6A99CE7BACCE}"/>
              </a:ext>
            </a:extLst>
          </p:cNvPr>
          <p:cNvSpPr/>
          <p:nvPr/>
        </p:nvSpPr>
        <p:spPr>
          <a:xfrm>
            <a:off x="3950828" y="4316828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35DB0BE-B029-40AC-8835-75793F42A156}"/>
              </a:ext>
            </a:extLst>
          </p:cNvPr>
          <p:cNvSpPr/>
          <p:nvPr/>
        </p:nvSpPr>
        <p:spPr>
          <a:xfrm>
            <a:off x="4278778" y="4316828"/>
            <a:ext cx="327950" cy="3279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9A95AC7-170A-46E7-9910-7E99A5089B0E}"/>
              </a:ext>
            </a:extLst>
          </p:cNvPr>
          <p:cNvSpPr/>
          <p:nvPr/>
        </p:nvSpPr>
        <p:spPr>
          <a:xfrm>
            <a:off x="4606728" y="431682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D75B3-2288-43F0-A776-2DD4BAB3FA7D}"/>
              </a:ext>
            </a:extLst>
          </p:cNvPr>
          <p:cNvSpPr/>
          <p:nvPr/>
        </p:nvSpPr>
        <p:spPr>
          <a:xfrm>
            <a:off x="3622878" y="46447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20D1ECD-DFE4-4218-AE7A-E9BE26178668}"/>
              </a:ext>
            </a:extLst>
          </p:cNvPr>
          <p:cNvSpPr/>
          <p:nvPr/>
        </p:nvSpPr>
        <p:spPr>
          <a:xfrm>
            <a:off x="3950828" y="464477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6356FEB-0FD5-489A-AE11-271142AA8110}"/>
              </a:ext>
            </a:extLst>
          </p:cNvPr>
          <p:cNvSpPr/>
          <p:nvPr/>
        </p:nvSpPr>
        <p:spPr>
          <a:xfrm>
            <a:off x="4278778" y="4644778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75E82D54-E0A8-4175-94DA-560C83196074}"/>
              </a:ext>
            </a:extLst>
          </p:cNvPr>
          <p:cNvSpPr/>
          <p:nvPr/>
        </p:nvSpPr>
        <p:spPr>
          <a:xfrm>
            <a:off x="4606728" y="4644778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A2BB38E-2E3D-45CB-AE9E-A2AAD7B12A5C}"/>
              </a:ext>
            </a:extLst>
          </p:cNvPr>
          <p:cNvSpPr/>
          <p:nvPr/>
        </p:nvSpPr>
        <p:spPr>
          <a:xfrm>
            <a:off x="2866667" y="3169003"/>
            <a:ext cx="655900" cy="6559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3E01C-33EC-4146-8323-7C2562701BAC}"/>
              </a:ext>
            </a:extLst>
          </p:cNvPr>
          <p:cNvSpPr txBox="1"/>
          <p:nvPr/>
        </p:nvSpPr>
        <p:spPr>
          <a:xfrm>
            <a:off x="5629154" y="833377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합성곱은 리피트 연산이다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리피트의 미분은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sum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연산 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521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B4EB0-C23E-44DC-B44C-CFDCCE310334}"/>
              </a:ext>
            </a:extLst>
          </p:cNvPr>
          <p:cNvSpPr txBox="1"/>
          <p:nvPr/>
        </p:nvSpPr>
        <p:spPr>
          <a:xfrm>
            <a:off x="104172" y="1473697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83F118-3755-4634-8472-884A916D48B5}"/>
              </a:ext>
            </a:extLst>
          </p:cNvPr>
          <p:cNvSpPr txBox="1"/>
          <p:nvPr/>
        </p:nvSpPr>
        <p:spPr>
          <a:xfrm>
            <a:off x="131692" y="4085325"/>
            <a:ext cx="10062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D20C6-4D09-448C-BA43-1BDD0D977212}"/>
              </a:ext>
            </a:extLst>
          </p:cNvPr>
          <p:cNvSpPr txBox="1"/>
          <p:nvPr/>
        </p:nvSpPr>
        <p:spPr>
          <a:xfrm>
            <a:off x="277792" y="102243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im2col()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CDC1FE-F5A4-49D9-B741-C85A0ABA0366}"/>
              </a:ext>
            </a:extLst>
          </p:cNvPr>
          <p:cNvSpPr txBox="1"/>
          <p:nvPr/>
        </p:nvSpPr>
        <p:spPr>
          <a:xfrm>
            <a:off x="246926" y="33335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col2im()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383726" y="872757"/>
            <a:ext cx="94291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0:4:2, 0:4:2]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0:4:2, 1:5:2]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1:5:2, 0:4:2]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1:5:2, 1:5:2]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01F66A6-3C66-43E7-BDB6-CD553717BAD4}"/>
              </a:ext>
            </a:extLst>
          </p:cNvPr>
          <p:cNvSpPr/>
          <p:nvPr/>
        </p:nvSpPr>
        <p:spPr>
          <a:xfrm>
            <a:off x="24384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3CFD39C-28BF-4F7D-B9A6-1CD52A1A1DB0}"/>
              </a:ext>
            </a:extLst>
          </p:cNvPr>
          <p:cNvSpPr/>
          <p:nvPr/>
        </p:nvSpPr>
        <p:spPr>
          <a:xfrm>
            <a:off x="57179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3E4C9F6-B049-4C86-9229-75A038318BFC}"/>
              </a:ext>
            </a:extLst>
          </p:cNvPr>
          <p:cNvSpPr/>
          <p:nvPr/>
        </p:nvSpPr>
        <p:spPr>
          <a:xfrm>
            <a:off x="89974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3FC2E89-BCB9-40FB-B137-BC8095F9F1B7}"/>
              </a:ext>
            </a:extLst>
          </p:cNvPr>
          <p:cNvSpPr/>
          <p:nvPr/>
        </p:nvSpPr>
        <p:spPr>
          <a:xfrm>
            <a:off x="122769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917A4A4-A7E7-480F-8600-7B46AD545F6D}"/>
              </a:ext>
            </a:extLst>
          </p:cNvPr>
          <p:cNvSpPr/>
          <p:nvPr/>
        </p:nvSpPr>
        <p:spPr>
          <a:xfrm>
            <a:off x="243840" y="39002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ED7E43-DD5F-4DF9-9741-03142872DEC1}"/>
              </a:ext>
            </a:extLst>
          </p:cNvPr>
          <p:cNvSpPr/>
          <p:nvPr/>
        </p:nvSpPr>
        <p:spPr>
          <a:xfrm>
            <a:off x="571790" y="3900284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821EE7D-3E53-45AA-B478-F38E63BEA7F9}"/>
              </a:ext>
            </a:extLst>
          </p:cNvPr>
          <p:cNvSpPr/>
          <p:nvPr/>
        </p:nvSpPr>
        <p:spPr>
          <a:xfrm>
            <a:off x="899740" y="39002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16CC2CB-58BF-4C9D-A809-9599BA5638B6}"/>
              </a:ext>
            </a:extLst>
          </p:cNvPr>
          <p:cNvSpPr/>
          <p:nvPr/>
        </p:nvSpPr>
        <p:spPr>
          <a:xfrm>
            <a:off x="1227690" y="3900284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4659299-40D5-4E35-84CA-D731E2877EE0}"/>
              </a:ext>
            </a:extLst>
          </p:cNvPr>
          <p:cNvSpPr/>
          <p:nvPr/>
        </p:nvSpPr>
        <p:spPr>
          <a:xfrm>
            <a:off x="24384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5D46ED3-2C58-4600-A889-1A402C10E6C7}"/>
              </a:ext>
            </a:extLst>
          </p:cNvPr>
          <p:cNvSpPr/>
          <p:nvPr/>
        </p:nvSpPr>
        <p:spPr>
          <a:xfrm>
            <a:off x="57179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A0F6E55-7A43-4D07-AF9C-9B68100F2D34}"/>
              </a:ext>
            </a:extLst>
          </p:cNvPr>
          <p:cNvSpPr/>
          <p:nvPr/>
        </p:nvSpPr>
        <p:spPr>
          <a:xfrm>
            <a:off x="89974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0BB65C8-6029-4E3F-8EE2-1C6BAFDF93FD}"/>
              </a:ext>
            </a:extLst>
          </p:cNvPr>
          <p:cNvSpPr/>
          <p:nvPr/>
        </p:nvSpPr>
        <p:spPr>
          <a:xfrm>
            <a:off x="122769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2D0FC72-F4ED-440C-BEEB-4A1B10FE9B90}"/>
              </a:ext>
            </a:extLst>
          </p:cNvPr>
          <p:cNvSpPr/>
          <p:nvPr/>
        </p:nvSpPr>
        <p:spPr>
          <a:xfrm>
            <a:off x="243840" y="45561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33335C4-2C15-4BE8-8B3E-FA393A611D35}"/>
              </a:ext>
            </a:extLst>
          </p:cNvPr>
          <p:cNvSpPr/>
          <p:nvPr/>
        </p:nvSpPr>
        <p:spPr>
          <a:xfrm>
            <a:off x="571790" y="4556184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447495-A7B7-4086-B9E3-250B819A4A22}"/>
              </a:ext>
            </a:extLst>
          </p:cNvPr>
          <p:cNvSpPr/>
          <p:nvPr/>
        </p:nvSpPr>
        <p:spPr>
          <a:xfrm>
            <a:off x="899740" y="45561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2E430AF-EFC1-4989-9385-CE6E32B5A3D1}"/>
              </a:ext>
            </a:extLst>
          </p:cNvPr>
          <p:cNvSpPr/>
          <p:nvPr/>
        </p:nvSpPr>
        <p:spPr>
          <a:xfrm>
            <a:off x="1227690" y="4556184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26B545-63C5-4D7E-A527-74B60B4647B6}"/>
              </a:ext>
            </a:extLst>
          </p:cNvPr>
          <p:cNvSpPr/>
          <p:nvPr/>
        </p:nvSpPr>
        <p:spPr>
          <a:xfrm>
            <a:off x="248789" y="3895986"/>
            <a:ext cx="1324402" cy="33302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A83D26-A5AA-4F5B-8F33-1F127869A172}"/>
              </a:ext>
            </a:extLst>
          </p:cNvPr>
          <p:cNvSpPr/>
          <p:nvPr/>
        </p:nvSpPr>
        <p:spPr>
          <a:xfrm>
            <a:off x="174580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F6C4C38-7F97-4AF0-B339-084F23B8C61B}"/>
              </a:ext>
            </a:extLst>
          </p:cNvPr>
          <p:cNvSpPr/>
          <p:nvPr/>
        </p:nvSpPr>
        <p:spPr>
          <a:xfrm>
            <a:off x="207375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17D331C-E18A-4BA7-A37F-C9080D6CA50F}"/>
              </a:ext>
            </a:extLst>
          </p:cNvPr>
          <p:cNvSpPr/>
          <p:nvPr/>
        </p:nvSpPr>
        <p:spPr>
          <a:xfrm>
            <a:off x="240170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7E96D8-E8DA-42B3-82E2-D365ED5760B7}"/>
              </a:ext>
            </a:extLst>
          </p:cNvPr>
          <p:cNvSpPr/>
          <p:nvPr/>
        </p:nvSpPr>
        <p:spPr>
          <a:xfrm>
            <a:off x="272965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33B7B9-6D6F-4064-BE38-030A722263D5}"/>
              </a:ext>
            </a:extLst>
          </p:cNvPr>
          <p:cNvSpPr/>
          <p:nvPr/>
        </p:nvSpPr>
        <p:spPr>
          <a:xfrm>
            <a:off x="1745805" y="39053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93FED16-8A36-4CC0-BBE4-810EAD7FC881}"/>
              </a:ext>
            </a:extLst>
          </p:cNvPr>
          <p:cNvSpPr/>
          <p:nvPr/>
        </p:nvSpPr>
        <p:spPr>
          <a:xfrm>
            <a:off x="2073755" y="3905356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1D7D7CD-DD48-485A-86E9-37B321C6F4C4}"/>
              </a:ext>
            </a:extLst>
          </p:cNvPr>
          <p:cNvSpPr/>
          <p:nvPr/>
        </p:nvSpPr>
        <p:spPr>
          <a:xfrm>
            <a:off x="2401705" y="39053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346DE7B-0C76-479C-94B8-A16F38332CBC}"/>
              </a:ext>
            </a:extLst>
          </p:cNvPr>
          <p:cNvSpPr/>
          <p:nvPr/>
        </p:nvSpPr>
        <p:spPr>
          <a:xfrm>
            <a:off x="2729655" y="3905356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320963D-82A5-4D64-9609-CD998347F017}"/>
              </a:ext>
            </a:extLst>
          </p:cNvPr>
          <p:cNvSpPr/>
          <p:nvPr/>
        </p:nvSpPr>
        <p:spPr>
          <a:xfrm>
            <a:off x="174580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5BE7093-C0DC-4EE4-98EB-F849997A1DC1}"/>
              </a:ext>
            </a:extLst>
          </p:cNvPr>
          <p:cNvSpPr/>
          <p:nvPr/>
        </p:nvSpPr>
        <p:spPr>
          <a:xfrm>
            <a:off x="207375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406F67D-4D06-4E5C-948C-651C4E642ACD}"/>
              </a:ext>
            </a:extLst>
          </p:cNvPr>
          <p:cNvSpPr/>
          <p:nvPr/>
        </p:nvSpPr>
        <p:spPr>
          <a:xfrm>
            <a:off x="240170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4074DEC-F8C7-4197-A4F1-26631199AE08}"/>
              </a:ext>
            </a:extLst>
          </p:cNvPr>
          <p:cNvSpPr/>
          <p:nvPr/>
        </p:nvSpPr>
        <p:spPr>
          <a:xfrm>
            <a:off x="272965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B94B244-9FF8-4DCD-9887-57310BD36030}"/>
              </a:ext>
            </a:extLst>
          </p:cNvPr>
          <p:cNvSpPr/>
          <p:nvPr/>
        </p:nvSpPr>
        <p:spPr>
          <a:xfrm>
            <a:off x="1745805" y="45612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FBF08D4-91ED-4073-9981-1D86C4F4BB83}"/>
              </a:ext>
            </a:extLst>
          </p:cNvPr>
          <p:cNvSpPr/>
          <p:nvPr/>
        </p:nvSpPr>
        <p:spPr>
          <a:xfrm>
            <a:off x="2073755" y="4561256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B4E377D-F937-4441-9924-EF4766DFFE07}"/>
              </a:ext>
            </a:extLst>
          </p:cNvPr>
          <p:cNvSpPr/>
          <p:nvPr/>
        </p:nvSpPr>
        <p:spPr>
          <a:xfrm>
            <a:off x="2401705" y="45612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EC876F6-37A8-4BBE-8C8B-1B6EFA59EC94}"/>
              </a:ext>
            </a:extLst>
          </p:cNvPr>
          <p:cNvSpPr/>
          <p:nvPr/>
        </p:nvSpPr>
        <p:spPr>
          <a:xfrm>
            <a:off x="2729655" y="4561256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A43A9239-449F-42B3-B398-D2B3C9927F7F}"/>
              </a:ext>
            </a:extLst>
          </p:cNvPr>
          <p:cNvSpPr/>
          <p:nvPr/>
        </p:nvSpPr>
        <p:spPr>
          <a:xfrm>
            <a:off x="1750754" y="3901058"/>
            <a:ext cx="1302888" cy="32133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09D27C7-0695-429B-A5B6-C4199473BE58}"/>
              </a:ext>
            </a:extLst>
          </p:cNvPr>
          <p:cNvSpPr txBox="1"/>
          <p:nvPr/>
        </p:nvSpPr>
        <p:spPr>
          <a:xfrm>
            <a:off x="1317823" y="28797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A4C25B8-1023-4B93-BB2C-A2C5013F0754}"/>
              </a:ext>
            </a:extLst>
          </p:cNvPr>
          <p:cNvSpPr txBox="1"/>
          <p:nvPr/>
        </p:nvSpPr>
        <p:spPr>
          <a:xfrm>
            <a:off x="670340" y="310906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383726" y="872757"/>
            <a:ext cx="613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0:4:2, 0:4:2]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0:4:2, 1:5:2]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1:5:2, 0:4:2]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1:5:2, 1:5:2]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B8C310-7451-4F2E-BD02-00C86A00AC1A}"/>
              </a:ext>
            </a:extLst>
          </p:cNvPr>
          <p:cNvSpPr/>
          <p:nvPr/>
        </p:nvSpPr>
        <p:spPr>
          <a:xfrm>
            <a:off x="3757913" y="3130568"/>
            <a:ext cx="6477965" cy="186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8213CD-C07E-48A1-BB0C-2E3E6138E933}"/>
              </a:ext>
            </a:extLst>
          </p:cNvPr>
          <p:cNvSpPr/>
          <p:nvPr/>
        </p:nvSpPr>
        <p:spPr>
          <a:xfrm>
            <a:off x="3831401" y="3188059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6814BD-C492-4C31-94EE-D6BA31BEAF89}"/>
              </a:ext>
            </a:extLst>
          </p:cNvPr>
          <p:cNvSpPr/>
          <p:nvPr/>
        </p:nvSpPr>
        <p:spPr>
          <a:xfrm>
            <a:off x="3831401" y="4064259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D4E8E47-73C4-4141-AA3E-D060849873A4}"/>
              </a:ext>
            </a:extLst>
          </p:cNvPr>
          <p:cNvSpPr/>
          <p:nvPr/>
        </p:nvSpPr>
        <p:spPr>
          <a:xfrm>
            <a:off x="3893280" y="3245550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410FAD-AE10-4B0B-93D0-71CFA8D111FB}"/>
              </a:ext>
            </a:extLst>
          </p:cNvPr>
          <p:cNvSpPr/>
          <p:nvPr/>
        </p:nvSpPr>
        <p:spPr>
          <a:xfrm>
            <a:off x="7002848" y="3245550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044EC2-EB74-40DB-B536-AE0940C3149B}"/>
              </a:ext>
            </a:extLst>
          </p:cNvPr>
          <p:cNvSpPr/>
          <p:nvPr/>
        </p:nvSpPr>
        <p:spPr>
          <a:xfrm>
            <a:off x="3954864" y="3303041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6E2129-FB88-4657-ACD0-2CDF5AFF3875}"/>
              </a:ext>
            </a:extLst>
          </p:cNvPr>
          <p:cNvSpPr/>
          <p:nvPr/>
        </p:nvSpPr>
        <p:spPr>
          <a:xfrm>
            <a:off x="5447917" y="3303041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F4522E3-B242-4BEE-BE5E-B0B9B3F08D4D}"/>
              </a:ext>
            </a:extLst>
          </p:cNvPr>
          <p:cNvSpPr/>
          <p:nvPr/>
        </p:nvSpPr>
        <p:spPr>
          <a:xfrm>
            <a:off x="4010789" y="3364526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11F4838-6319-42E2-9187-AA4FE266F33C}"/>
              </a:ext>
            </a:extLst>
          </p:cNvPr>
          <p:cNvSpPr/>
          <p:nvPr/>
        </p:nvSpPr>
        <p:spPr>
          <a:xfrm>
            <a:off x="4696508" y="3364526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D78AF1-0F52-4042-9442-B4C10926F3CB}"/>
              </a:ext>
            </a:extLst>
          </p:cNvPr>
          <p:cNvSpPr/>
          <p:nvPr/>
        </p:nvSpPr>
        <p:spPr>
          <a:xfrm>
            <a:off x="4056044" y="3418541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F85A28-9241-4160-8F77-1B707B9E41D8}"/>
              </a:ext>
            </a:extLst>
          </p:cNvPr>
          <p:cNvSpPr/>
          <p:nvPr/>
        </p:nvSpPr>
        <p:spPr>
          <a:xfrm>
            <a:off x="4358392" y="3418541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BDDFAA-DB66-455E-9B2E-17B82936287B}"/>
              </a:ext>
            </a:extLst>
          </p:cNvPr>
          <p:cNvSpPr/>
          <p:nvPr/>
        </p:nvSpPr>
        <p:spPr>
          <a:xfrm>
            <a:off x="4737019" y="341854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BB9077-A603-45C7-A463-A28D552ABAE1}"/>
              </a:ext>
            </a:extLst>
          </p:cNvPr>
          <p:cNvSpPr/>
          <p:nvPr/>
        </p:nvSpPr>
        <p:spPr>
          <a:xfrm>
            <a:off x="5039367" y="341854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4E654A-F794-4D27-A11F-2A2FFE51BE9F}"/>
              </a:ext>
            </a:extLst>
          </p:cNvPr>
          <p:cNvSpPr/>
          <p:nvPr/>
        </p:nvSpPr>
        <p:spPr>
          <a:xfrm>
            <a:off x="5508724" y="33655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B7144B-F10A-4558-A094-AC3B21FD563C}"/>
              </a:ext>
            </a:extLst>
          </p:cNvPr>
          <p:cNvSpPr/>
          <p:nvPr/>
        </p:nvSpPr>
        <p:spPr>
          <a:xfrm>
            <a:off x="6194443" y="33655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4B5599F-A6CE-4BEA-9036-ACD38A377825}"/>
              </a:ext>
            </a:extLst>
          </p:cNvPr>
          <p:cNvSpPr/>
          <p:nvPr/>
        </p:nvSpPr>
        <p:spPr>
          <a:xfrm>
            <a:off x="5553979" y="34195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21E4ED3-2320-4FB5-940B-0952D5C3C6EF}"/>
              </a:ext>
            </a:extLst>
          </p:cNvPr>
          <p:cNvSpPr/>
          <p:nvPr/>
        </p:nvSpPr>
        <p:spPr>
          <a:xfrm>
            <a:off x="5856327" y="34195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DFD693-45DD-4F63-80DA-5A6DE07D3403}"/>
              </a:ext>
            </a:extLst>
          </p:cNvPr>
          <p:cNvSpPr/>
          <p:nvPr/>
        </p:nvSpPr>
        <p:spPr>
          <a:xfrm>
            <a:off x="6234954" y="34195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E74DDFB-DDAC-4426-808B-4538912CC88D}"/>
              </a:ext>
            </a:extLst>
          </p:cNvPr>
          <p:cNvSpPr/>
          <p:nvPr/>
        </p:nvSpPr>
        <p:spPr>
          <a:xfrm>
            <a:off x="6537302" y="34195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1F7944-462F-404E-9471-549E57CDBAF1}"/>
              </a:ext>
            </a:extLst>
          </p:cNvPr>
          <p:cNvSpPr/>
          <p:nvPr/>
        </p:nvSpPr>
        <p:spPr>
          <a:xfrm>
            <a:off x="7064760" y="3299566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6FD26C2-8E9B-4A27-B1E8-60C00F4E2783}"/>
              </a:ext>
            </a:extLst>
          </p:cNvPr>
          <p:cNvSpPr/>
          <p:nvPr/>
        </p:nvSpPr>
        <p:spPr>
          <a:xfrm>
            <a:off x="8557813" y="3299566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0C117E-690C-4E70-9134-4338D4EDAD4C}"/>
              </a:ext>
            </a:extLst>
          </p:cNvPr>
          <p:cNvSpPr/>
          <p:nvPr/>
        </p:nvSpPr>
        <p:spPr>
          <a:xfrm>
            <a:off x="7120685" y="3361051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1F03EB-B4E7-4EE0-B8DC-ABF8C4D52DF3}"/>
              </a:ext>
            </a:extLst>
          </p:cNvPr>
          <p:cNvSpPr/>
          <p:nvPr/>
        </p:nvSpPr>
        <p:spPr>
          <a:xfrm>
            <a:off x="7806404" y="3361051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DF49BC8-D979-4CE1-8447-BA4F72158E60}"/>
              </a:ext>
            </a:extLst>
          </p:cNvPr>
          <p:cNvSpPr/>
          <p:nvPr/>
        </p:nvSpPr>
        <p:spPr>
          <a:xfrm>
            <a:off x="7165940" y="3415066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05DF96A-05A5-4742-9104-681AF1DCBCBC}"/>
              </a:ext>
            </a:extLst>
          </p:cNvPr>
          <p:cNvSpPr/>
          <p:nvPr/>
        </p:nvSpPr>
        <p:spPr>
          <a:xfrm>
            <a:off x="7468288" y="3415066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262924-F46A-41AF-805B-6FD8E72B7148}"/>
              </a:ext>
            </a:extLst>
          </p:cNvPr>
          <p:cNvSpPr/>
          <p:nvPr/>
        </p:nvSpPr>
        <p:spPr>
          <a:xfrm>
            <a:off x="7846915" y="341506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531B858-2BC2-4C47-B75D-B7A342C16C7C}"/>
              </a:ext>
            </a:extLst>
          </p:cNvPr>
          <p:cNvSpPr/>
          <p:nvPr/>
        </p:nvSpPr>
        <p:spPr>
          <a:xfrm>
            <a:off x="8149263" y="341506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AD6B888-4511-4D0C-B0AC-A26E7439FA94}"/>
              </a:ext>
            </a:extLst>
          </p:cNvPr>
          <p:cNvSpPr/>
          <p:nvPr/>
        </p:nvSpPr>
        <p:spPr>
          <a:xfrm>
            <a:off x="8618620" y="336205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47BC5B4-7F47-4209-BFF8-93FE54AF747B}"/>
              </a:ext>
            </a:extLst>
          </p:cNvPr>
          <p:cNvSpPr/>
          <p:nvPr/>
        </p:nvSpPr>
        <p:spPr>
          <a:xfrm>
            <a:off x="9304339" y="336205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4343D40-7A3F-473A-B5D0-59FAF69FC300}"/>
              </a:ext>
            </a:extLst>
          </p:cNvPr>
          <p:cNvSpPr/>
          <p:nvPr/>
        </p:nvSpPr>
        <p:spPr>
          <a:xfrm>
            <a:off x="8663875" y="341607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82D5FE2-34FF-48D9-983D-AD1AC69140EF}"/>
              </a:ext>
            </a:extLst>
          </p:cNvPr>
          <p:cNvSpPr/>
          <p:nvPr/>
        </p:nvSpPr>
        <p:spPr>
          <a:xfrm>
            <a:off x="8966223" y="341607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0077FB9-B500-4CF9-B8B3-0EA9950F69CD}"/>
              </a:ext>
            </a:extLst>
          </p:cNvPr>
          <p:cNvSpPr/>
          <p:nvPr/>
        </p:nvSpPr>
        <p:spPr>
          <a:xfrm>
            <a:off x="9344850" y="341607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2068CE-2327-4965-BD3E-339F034B3AF0}"/>
              </a:ext>
            </a:extLst>
          </p:cNvPr>
          <p:cNvSpPr/>
          <p:nvPr/>
        </p:nvSpPr>
        <p:spPr>
          <a:xfrm>
            <a:off x="9647198" y="341607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048861-C0C1-4485-A8AC-CEF7B9D434BA}"/>
              </a:ext>
            </a:extLst>
          </p:cNvPr>
          <p:cNvSpPr/>
          <p:nvPr/>
        </p:nvSpPr>
        <p:spPr>
          <a:xfrm>
            <a:off x="3893280" y="4121750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843C33-E056-4B92-95CD-B09B8EAE4B36}"/>
              </a:ext>
            </a:extLst>
          </p:cNvPr>
          <p:cNvSpPr/>
          <p:nvPr/>
        </p:nvSpPr>
        <p:spPr>
          <a:xfrm>
            <a:off x="7002848" y="4121750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EC29167-62AB-4833-9CAA-C887CEC2AB9A}"/>
              </a:ext>
            </a:extLst>
          </p:cNvPr>
          <p:cNvSpPr/>
          <p:nvPr/>
        </p:nvSpPr>
        <p:spPr>
          <a:xfrm>
            <a:off x="3954864" y="4179241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FF63BEE-47F5-491D-B4C8-0C5AF735DF38}"/>
              </a:ext>
            </a:extLst>
          </p:cNvPr>
          <p:cNvSpPr/>
          <p:nvPr/>
        </p:nvSpPr>
        <p:spPr>
          <a:xfrm>
            <a:off x="5447917" y="4179241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5E1B8EC-DEA3-4AE6-B387-1E44990A97AF}"/>
              </a:ext>
            </a:extLst>
          </p:cNvPr>
          <p:cNvSpPr/>
          <p:nvPr/>
        </p:nvSpPr>
        <p:spPr>
          <a:xfrm>
            <a:off x="4010789" y="4240726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33503F-7321-486C-AFE4-F0FB330CDBA6}"/>
              </a:ext>
            </a:extLst>
          </p:cNvPr>
          <p:cNvSpPr/>
          <p:nvPr/>
        </p:nvSpPr>
        <p:spPr>
          <a:xfrm>
            <a:off x="4696508" y="4240726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B8C0B06-7E87-4B8E-883B-B0B0026EFC95}"/>
              </a:ext>
            </a:extLst>
          </p:cNvPr>
          <p:cNvSpPr/>
          <p:nvPr/>
        </p:nvSpPr>
        <p:spPr>
          <a:xfrm>
            <a:off x="4056044" y="4294741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8D816E5-0D79-483B-B7C4-B8CCD0F4E2E6}"/>
              </a:ext>
            </a:extLst>
          </p:cNvPr>
          <p:cNvSpPr/>
          <p:nvPr/>
        </p:nvSpPr>
        <p:spPr>
          <a:xfrm>
            <a:off x="4358392" y="4294741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74C322-17BB-4387-9694-0CD0492894E0}"/>
              </a:ext>
            </a:extLst>
          </p:cNvPr>
          <p:cNvSpPr/>
          <p:nvPr/>
        </p:nvSpPr>
        <p:spPr>
          <a:xfrm>
            <a:off x="4737019" y="429474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01FCBE-AAAC-400A-8A13-F198451A7599}"/>
              </a:ext>
            </a:extLst>
          </p:cNvPr>
          <p:cNvSpPr/>
          <p:nvPr/>
        </p:nvSpPr>
        <p:spPr>
          <a:xfrm>
            <a:off x="5039367" y="429474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1E538F-CCB9-4EDF-9A09-845493DDB2E4}"/>
              </a:ext>
            </a:extLst>
          </p:cNvPr>
          <p:cNvSpPr/>
          <p:nvPr/>
        </p:nvSpPr>
        <p:spPr>
          <a:xfrm>
            <a:off x="5508724" y="42417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D82BEBA-EBF4-459B-B86F-14A3EBC2A598}"/>
              </a:ext>
            </a:extLst>
          </p:cNvPr>
          <p:cNvSpPr/>
          <p:nvPr/>
        </p:nvSpPr>
        <p:spPr>
          <a:xfrm>
            <a:off x="6194443" y="42417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53400DF-C3DD-4E23-AC87-BA72D6E0B00D}"/>
              </a:ext>
            </a:extLst>
          </p:cNvPr>
          <p:cNvSpPr/>
          <p:nvPr/>
        </p:nvSpPr>
        <p:spPr>
          <a:xfrm>
            <a:off x="5553979" y="42957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D8A94A5-1887-4862-983E-C0FD1DE8D8B2}"/>
              </a:ext>
            </a:extLst>
          </p:cNvPr>
          <p:cNvSpPr/>
          <p:nvPr/>
        </p:nvSpPr>
        <p:spPr>
          <a:xfrm>
            <a:off x="5856327" y="42957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58A6882-C5D5-4DFD-8B9C-9EEB31F718A5}"/>
              </a:ext>
            </a:extLst>
          </p:cNvPr>
          <p:cNvSpPr/>
          <p:nvPr/>
        </p:nvSpPr>
        <p:spPr>
          <a:xfrm>
            <a:off x="6234954" y="42957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04116E7-AA33-4122-AB9C-FA9EB2AE794C}"/>
              </a:ext>
            </a:extLst>
          </p:cNvPr>
          <p:cNvSpPr/>
          <p:nvPr/>
        </p:nvSpPr>
        <p:spPr>
          <a:xfrm>
            <a:off x="6537302" y="42957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924045-D377-4D22-B0E9-DD88EDF9F5AD}"/>
              </a:ext>
            </a:extLst>
          </p:cNvPr>
          <p:cNvSpPr/>
          <p:nvPr/>
        </p:nvSpPr>
        <p:spPr>
          <a:xfrm>
            <a:off x="7064760" y="4175766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0CBC70-33F6-42C4-9445-67E2CA089D29}"/>
              </a:ext>
            </a:extLst>
          </p:cNvPr>
          <p:cNvSpPr/>
          <p:nvPr/>
        </p:nvSpPr>
        <p:spPr>
          <a:xfrm>
            <a:off x="8557813" y="4175766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0AECCE6-DBF9-43FA-BC23-E6D77388706E}"/>
              </a:ext>
            </a:extLst>
          </p:cNvPr>
          <p:cNvSpPr/>
          <p:nvPr/>
        </p:nvSpPr>
        <p:spPr>
          <a:xfrm>
            <a:off x="7120685" y="4237251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20E4808-BED6-49C5-82C3-FE44285EAAC0}"/>
              </a:ext>
            </a:extLst>
          </p:cNvPr>
          <p:cNvSpPr/>
          <p:nvPr/>
        </p:nvSpPr>
        <p:spPr>
          <a:xfrm>
            <a:off x="7806404" y="4237251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2DBB489-C23C-4C25-91B4-62ED8697AE5F}"/>
              </a:ext>
            </a:extLst>
          </p:cNvPr>
          <p:cNvSpPr/>
          <p:nvPr/>
        </p:nvSpPr>
        <p:spPr>
          <a:xfrm>
            <a:off x="7165940" y="4291266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8175B05-E173-427B-A857-93216226762D}"/>
              </a:ext>
            </a:extLst>
          </p:cNvPr>
          <p:cNvSpPr/>
          <p:nvPr/>
        </p:nvSpPr>
        <p:spPr>
          <a:xfrm>
            <a:off x="7468288" y="4291266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98EFE98-8D5E-4FAA-8016-0E0391598B9F}"/>
              </a:ext>
            </a:extLst>
          </p:cNvPr>
          <p:cNvSpPr/>
          <p:nvPr/>
        </p:nvSpPr>
        <p:spPr>
          <a:xfrm>
            <a:off x="7846915" y="429126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11F3C52-E588-4AA0-BCD4-E357C9866549}"/>
              </a:ext>
            </a:extLst>
          </p:cNvPr>
          <p:cNvSpPr/>
          <p:nvPr/>
        </p:nvSpPr>
        <p:spPr>
          <a:xfrm>
            <a:off x="8149263" y="429126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86ED4AE-F9DC-4012-A194-20572C211D66}"/>
              </a:ext>
            </a:extLst>
          </p:cNvPr>
          <p:cNvSpPr/>
          <p:nvPr/>
        </p:nvSpPr>
        <p:spPr>
          <a:xfrm>
            <a:off x="8618620" y="423825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19AAC85-B1BF-4300-AD6B-B9756767F3AF}"/>
              </a:ext>
            </a:extLst>
          </p:cNvPr>
          <p:cNvSpPr/>
          <p:nvPr/>
        </p:nvSpPr>
        <p:spPr>
          <a:xfrm>
            <a:off x="9304339" y="423825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F1E0C8C-CD59-48AD-814C-FC5641F3D157}"/>
              </a:ext>
            </a:extLst>
          </p:cNvPr>
          <p:cNvSpPr/>
          <p:nvPr/>
        </p:nvSpPr>
        <p:spPr>
          <a:xfrm>
            <a:off x="8663875" y="429227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C70490-41A7-4DD8-ACF3-90CA026F1744}"/>
              </a:ext>
            </a:extLst>
          </p:cNvPr>
          <p:cNvSpPr/>
          <p:nvPr/>
        </p:nvSpPr>
        <p:spPr>
          <a:xfrm>
            <a:off x="8966223" y="429227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7D51F1-4877-4017-9365-BA563AD11D92}"/>
              </a:ext>
            </a:extLst>
          </p:cNvPr>
          <p:cNvSpPr/>
          <p:nvPr/>
        </p:nvSpPr>
        <p:spPr>
          <a:xfrm>
            <a:off x="9344850" y="429227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1737ADC-B591-4ED8-8A69-E16A39CAD722}"/>
              </a:ext>
            </a:extLst>
          </p:cNvPr>
          <p:cNvSpPr/>
          <p:nvPr/>
        </p:nvSpPr>
        <p:spPr>
          <a:xfrm>
            <a:off x="9647198" y="429227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A05D03F-CDC5-4ABC-BDD3-8234F702F370}"/>
              </a:ext>
            </a:extLst>
          </p:cNvPr>
          <p:cNvSpPr txBox="1"/>
          <p:nvPr/>
        </p:nvSpPr>
        <p:spPr>
          <a:xfrm>
            <a:off x="5924175" y="262341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(1,2,2,2,2,2)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2F866E-651B-4FD2-AC6B-F16139CBA177}"/>
              </a:ext>
            </a:extLst>
          </p:cNvPr>
          <p:cNvSpPr/>
          <p:nvPr/>
        </p:nvSpPr>
        <p:spPr>
          <a:xfrm>
            <a:off x="246474" y="4550070"/>
            <a:ext cx="1324402" cy="33302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D3BFF07-79E3-4BB0-9418-3CEDD3F567F6}"/>
              </a:ext>
            </a:extLst>
          </p:cNvPr>
          <p:cNvSpPr/>
          <p:nvPr/>
        </p:nvSpPr>
        <p:spPr>
          <a:xfrm>
            <a:off x="1750754" y="4550070"/>
            <a:ext cx="1302888" cy="32133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2F9524C-DD4C-450C-BBDA-9DD79DC8835A}"/>
              </a:ext>
            </a:extLst>
          </p:cNvPr>
          <p:cNvSpPr/>
          <p:nvPr/>
        </p:nvSpPr>
        <p:spPr>
          <a:xfrm>
            <a:off x="562843" y="3566549"/>
            <a:ext cx="327950" cy="13197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F4029B-18D7-496B-BD46-C98A0E35045F}"/>
              </a:ext>
            </a:extLst>
          </p:cNvPr>
          <p:cNvSpPr/>
          <p:nvPr/>
        </p:nvSpPr>
        <p:spPr>
          <a:xfrm>
            <a:off x="1230992" y="3563229"/>
            <a:ext cx="327950" cy="13197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E15C0C9-0033-48C7-B0B7-C82B962A56BD}"/>
              </a:ext>
            </a:extLst>
          </p:cNvPr>
          <p:cNvSpPr/>
          <p:nvPr/>
        </p:nvSpPr>
        <p:spPr>
          <a:xfrm>
            <a:off x="2063739" y="3563229"/>
            <a:ext cx="327950" cy="13197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E334FB6-BD59-4E7A-B150-34AD1BD1531A}"/>
              </a:ext>
            </a:extLst>
          </p:cNvPr>
          <p:cNvSpPr/>
          <p:nvPr/>
        </p:nvSpPr>
        <p:spPr>
          <a:xfrm>
            <a:off x="2731888" y="3559909"/>
            <a:ext cx="327950" cy="13197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4139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383726" y="87275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A05D03F-CDC5-4ABC-BDD3-8234F702F370}"/>
              </a:ext>
            </a:extLst>
          </p:cNvPr>
          <p:cNvSpPr txBox="1"/>
          <p:nvPr/>
        </p:nvSpPr>
        <p:spPr>
          <a:xfrm>
            <a:off x="5924175" y="87275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DBE296D-56C3-45FB-96A1-AF1A3FD11BD7}"/>
              </a:ext>
            </a:extLst>
          </p:cNvPr>
          <p:cNvSpPr txBox="1"/>
          <p:nvPr/>
        </p:nvSpPr>
        <p:spPr>
          <a:xfrm>
            <a:off x="5924175" y="139747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33316A4-4632-4BED-8363-57AD63B0D203}"/>
              </a:ext>
            </a:extLst>
          </p:cNvPr>
          <p:cNvCxnSpPr/>
          <p:nvPr/>
        </p:nvCxnSpPr>
        <p:spPr>
          <a:xfrm flipH="1">
            <a:off x="6485681" y="1157468"/>
            <a:ext cx="740780" cy="308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7E026FF-68FD-4142-B5F9-00BE0D529C84}"/>
              </a:ext>
            </a:extLst>
          </p:cNvPr>
          <p:cNvCxnSpPr/>
          <p:nvPr/>
        </p:nvCxnSpPr>
        <p:spPr>
          <a:xfrm flipH="1">
            <a:off x="6722764" y="1182738"/>
            <a:ext cx="740780" cy="308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74DA803-3D20-449C-9A1B-E15A63A0EFC4}"/>
              </a:ext>
            </a:extLst>
          </p:cNvPr>
          <p:cNvCxnSpPr>
            <a:cxnSpLocks/>
          </p:cNvCxnSpPr>
          <p:nvPr/>
        </p:nvCxnSpPr>
        <p:spPr>
          <a:xfrm>
            <a:off x="6445933" y="1211901"/>
            <a:ext cx="528680" cy="2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D956751A-2F2A-48D8-BA7B-FF98FC93CDBC}"/>
              </a:ext>
            </a:extLst>
          </p:cNvPr>
          <p:cNvCxnSpPr>
            <a:cxnSpLocks/>
          </p:cNvCxnSpPr>
          <p:nvPr/>
        </p:nvCxnSpPr>
        <p:spPr>
          <a:xfrm>
            <a:off x="6683016" y="1211901"/>
            <a:ext cx="528680" cy="2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4A1FB5B-67EF-4473-99C5-7A62267F2555}"/>
              </a:ext>
            </a:extLst>
          </p:cNvPr>
          <p:cNvCxnSpPr>
            <a:cxnSpLocks/>
          </p:cNvCxnSpPr>
          <p:nvPr/>
        </p:nvCxnSpPr>
        <p:spPr>
          <a:xfrm>
            <a:off x="6972491" y="1222493"/>
            <a:ext cx="528680" cy="2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4C6DFA5-8DF5-436F-8C91-FB9077AD0DEA}"/>
              </a:ext>
            </a:extLst>
          </p:cNvPr>
          <p:cNvSpPr/>
          <p:nvPr/>
        </p:nvSpPr>
        <p:spPr>
          <a:xfrm>
            <a:off x="3795177" y="4222389"/>
            <a:ext cx="6477965" cy="186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9E32749-A102-4A31-8412-1588AB00B74A}"/>
              </a:ext>
            </a:extLst>
          </p:cNvPr>
          <p:cNvSpPr/>
          <p:nvPr/>
        </p:nvSpPr>
        <p:spPr>
          <a:xfrm>
            <a:off x="3868665" y="4279880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0D3DC68-C888-42BD-89EC-17D125401CCE}"/>
              </a:ext>
            </a:extLst>
          </p:cNvPr>
          <p:cNvSpPr/>
          <p:nvPr/>
        </p:nvSpPr>
        <p:spPr>
          <a:xfrm>
            <a:off x="3868665" y="5156080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9BD592-3037-4918-9439-3473CD714C35}"/>
              </a:ext>
            </a:extLst>
          </p:cNvPr>
          <p:cNvSpPr/>
          <p:nvPr/>
        </p:nvSpPr>
        <p:spPr>
          <a:xfrm>
            <a:off x="3930544" y="433737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26C911-667E-4BE3-9442-8633D502B01C}"/>
              </a:ext>
            </a:extLst>
          </p:cNvPr>
          <p:cNvSpPr/>
          <p:nvPr/>
        </p:nvSpPr>
        <p:spPr>
          <a:xfrm>
            <a:off x="7040112" y="433737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D6E73E5-7169-4C95-A530-4CDBD655FB8A}"/>
              </a:ext>
            </a:extLst>
          </p:cNvPr>
          <p:cNvSpPr/>
          <p:nvPr/>
        </p:nvSpPr>
        <p:spPr>
          <a:xfrm>
            <a:off x="3992128" y="439486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4F8B277-7961-4F90-97F9-3CA715EE06AA}"/>
              </a:ext>
            </a:extLst>
          </p:cNvPr>
          <p:cNvSpPr/>
          <p:nvPr/>
        </p:nvSpPr>
        <p:spPr>
          <a:xfrm>
            <a:off x="5485181" y="439486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00D78DC-2684-4E5E-8B91-CBF35116EAD3}"/>
              </a:ext>
            </a:extLst>
          </p:cNvPr>
          <p:cNvSpPr/>
          <p:nvPr/>
        </p:nvSpPr>
        <p:spPr>
          <a:xfrm>
            <a:off x="4048053" y="445634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6F03EBB-AB1D-4172-A01C-EAA0A94414B1}"/>
              </a:ext>
            </a:extLst>
          </p:cNvPr>
          <p:cNvSpPr/>
          <p:nvPr/>
        </p:nvSpPr>
        <p:spPr>
          <a:xfrm>
            <a:off x="4733772" y="445634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909508A-E032-42FF-8CB4-3F389CF05FEA}"/>
              </a:ext>
            </a:extLst>
          </p:cNvPr>
          <p:cNvSpPr/>
          <p:nvPr/>
        </p:nvSpPr>
        <p:spPr>
          <a:xfrm>
            <a:off x="4093308" y="451036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02FDDF7-F7F1-4C3A-B65A-0D8666015642}"/>
              </a:ext>
            </a:extLst>
          </p:cNvPr>
          <p:cNvSpPr/>
          <p:nvPr/>
        </p:nvSpPr>
        <p:spPr>
          <a:xfrm>
            <a:off x="4395656" y="451036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FFDF6A6-93B3-4B23-8F9B-5CE3A6E78B83}"/>
              </a:ext>
            </a:extLst>
          </p:cNvPr>
          <p:cNvSpPr/>
          <p:nvPr/>
        </p:nvSpPr>
        <p:spPr>
          <a:xfrm>
            <a:off x="4774283" y="451036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40B7C17-0AD0-48CC-9655-54BCDD616CF8}"/>
              </a:ext>
            </a:extLst>
          </p:cNvPr>
          <p:cNvSpPr/>
          <p:nvPr/>
        </p:nvSpPr>
        <p:spPr>
          <a:xfrm>
            <a:off x="5076631" y="451036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69FDCCB-C55D-4891-9D0C-C5E005F91ABB}"/>
              </a:ext>
            </a:extLst>
          </p:cNvPr>
          <p:cNvSpPr/>
          <p:nvPr/>
        </p:nvSpPr>
        <p:spPr>
          <a:xfrm>
            <a:off x="5545988" y="445735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27E357F-79B2-42CF-89C2-074721D72E99}"/>
              </a:ext>
            </a:extLst>
          </p:cNvPr>
          <p:cNvSpPr/>
          <p:nvPr/>
        </p:nvSpPr>
        <p:spPr>
          <a:xfrm>
            <a:off x="6231707" y="445735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ED5C749-F810-49DF-A413-988E165C3114}"/>
              </a:ext>
            </a:extLst>
          </p:cNvPr>
          <p:cNvSpPr/>
          <p:nvPr/>
        </p:nvSpPr>
        <p:spPr>
          <a:xfrm>
            <a:off x="5591243" y="451136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2C85536-B5FE-4624-B6E3-0D9955E7CD93}"/>
              </a:ext>
            </a:extLst>
          </p:cNvPr>
          <p:cNvSpPr/>
          <p:nvPr/>
        </p:nvSpPr>
        <p:spPr>
          <a:xfrm>
            <a:off x="5893591" y="451136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D121692-920B-4CE4-82EE-7BAF9D193D02}"/>
              </a:ext>
            </a:extLst>
          </p:cNvPr>
          <p:cNvSpPr/>
          <p:nvPr/>
        </p:nvSpPr>
        <p:spPr>
          <a:xfrm>
            <a:off x="6272218" y="451136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629DEFA-DAD5-4B7A-9941-514F43376F55}"/>
              </a:ext>
            </a:extLst>
          </p:cNvPr>
          <p:cNvSpPr/>
          <p:nvPr/>
        </p:nvSpPr>
        <p:spPr>
          <a:xfrm>
            <a:off x="6574566" y="451136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A45D336-67B2-446B-9764-F273E88CC009}"/>
              </a:ext>
            </a:extLst>
          </p:cNvPr>
          <p:cNvSpPr/>
          <p:nvPr/>
        </p:nvSpPr>
        <p:spPr>
          <a:xfrm>
            <a:off x="7102024" y="439138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8304141-CA46-42DD-AEC7-F56991724D6E}"/>
              </a:ext>
            </a:extLst>
          </p:cNvPr>
          <p:cNvSpPr/>
          <p:nvPr/>
        </p:nvSpPr>
        <p:spPr>
          <a:xfrm>
            <a:off x="8595077" y="439138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9ECE9A2-6AFA-4219-B413-5FB16BC861D8}"/>
              </a:ext>
            </a:extLst>
          </p:cNvPr>
          <p:cNvSpPr/>
          <p:nvPr/>
        </p:nvSpPr>
        <p:spPr>
          <a:xfrm>
            <a:off x="7157949" y="445287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09D1F4B-0B51-47F5-A14D-57BE34E48A80}"/>
              </a:ext>
            </a:extLst>
          </p:cNvPr>
          <p:cNvSpPr/>
          <p:nvPr/>
        </p:nvSpPr>
        <p:spPr>
          <a:xfrm>
            <a:off x="7843668" y="445287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0CFD523-F42B-4071-AAFA-290E77F831EA}"/>
              </a:ext>
            </a:extLst>
          </p:cNvPr>
          <p:cNvSpPr/>
          <p:nvPr/>
        </p:nvSpPr>
        <p:spPr>
          <a:xfrm>
            <a:off x="7203204" y="450688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14F3F332-B4FB-443B-94D2-44BF7929A7D0}"/>
              </a:ext>
            </a:extLst>
          </p:cNvPr>
          <p:cNvSpPr/>
          <p:nvPr/>
        </p:nvSpPr>
        <p:spPr>
          <a:xfrm>
            <a:off x="7505552" y="450688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CBE5007-9222-4AB0-8A72-EC2ECB369359}"/>
              </a:ext>
            </a:extLst>
          </p:cNvPr>
          <p:cNvSpPr/>
          <p:nvPr/>
        </p:nvSpPr>
        <p:spPr>
          <a:xfrm>
            <a:off x="7884179" y="450688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AE8A0B7-323F-47FD-90EE-1272BA201554}"/>
              </a:ext>
            </a:extLst>
          </p:cNvPr>
          <p:cNvSpPr/>
          <p:nvPr/>
        </p:nvSpPr>
        <p:spPr>
          <a:xfrm>
            <a:off x="8186527" y="450688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958DDFD-AF83-4FC2-BFB7-131A189B967A}"/>
              </a:ext>
            </a:extLst>
          </p:cNvPr>
          <p:cNvSpPr/>
          <p:nvPr/>
        </p:nvSpPr>
        <p:spPr>
          <a:xfrm>
            <a:off x="8655884" y="445387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DCE16787-98B5-4F92-AAFE-EA1196735690}"/>
              </a:ext>
            </a:extLst>
          </p:cNvPr>
          <p:cNvSpPr/>
          <p:nvPr/>
        </p:nvSpPr>
        <p:spPr>
          <a:xfrm>
            <a:off x="9341603" y="445387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0A18EB7-A376-4699-8904-9FC8DF296A6C}"/>
              </a:ext>
            </a:extLst>
          </p:cNvPr>
          <p:cNvSpPr/>
          <p:nvPr/>
        </p:nvSpPr>
        <p:spPr>
          <a:xfrm>
            <a:off x="8701139" y="450789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F9F2636-9BA0-4BAF-8F00-57E9CF7C0245}"/>
              </a:ext>
            </a:extLst>
          </p:cNvPr>
          <p:cNvSpPr/>
          <p:nvPr/>
        </p:nvSpPr>
        <p:spPr>
          <a:xfrm>
            <a:off x="9003487" y="450789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30778ED-97AD-4E0F-9EB1-80F93B15FAF1}"/>
              </a:ext>
            </a:extLst>
          </p:cNvPr>
          <p:cNvSpPr/>
          <p:nvPr/>
        </p:nvSpPr>
        <p:spPr>
          <a:xfrm>
            <a:off x="9382114" y="450789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8ABA743-BCE0-4422-890A-9230FA1DC19E}"/>
              </a:ext>
            </a:extLst>
          </p:cNvPr>
          <p:cNvSpPr/>
          <p:nvPr/>
        </p:nvSpPr>
        <p:spPr>
          <a:xfrm>
            <a:off x="9684462" y="450789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623FD9F-6D9C-4989-84E7-2D39E6E69F42}"/>
              </a:ext>
            </a:extLst>
          </p:cNvPr>
          <p:cNvSpPr/>
          <p:nvPr/>
        </p:nvSpPr>
        <p:spPr>
          <a:xfrm>
            <a:off x="3930544" y="521357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06DA8D9-F5B0-4753-8164-7E13123239A1}"/>
              </a:ext>
            </a:extLst>
          </p:cNvPr>
          <p:cNvSpPr/>
          <p:nvPr/>
        </p:nvSpPr>
        <p:spPr>
          <a:xfrm>
            <a:off x="7040112" y="521357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8071172-39A2-43A3-AA75-5287BA8985D3}"/>
              </a:ext>
            </a:extLst>
          </p:cNvPr>
          <p:cNvSpPr/>
          <p:nvPr/>
        </p:nvSpPr>
        <p:spPr>
          <a:xfrm>
            <a:off x="3992128" y="527106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9FA1706-18F3-4F53-A0C6-A38343344A56}"/>
              </a:ext>
            </a:extLst>
          </p:cNvPr>
          <p:cNvSpPr/>
          <p:nvPr/>
        </p:nvSpPr>
        <p:spPr>
          <a:xfrm>
            <a:off x="5485181" y="527106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3793ED1-DBD0-442E-80F7-A08BB6A8F225}"/>
              </a:ext>
            </a:extLst>
          </p:cNvPr>
          <p:cNvSpPr/>
          <p:nvPr/>
        </p:nvSpPr>
        <p:spPr>
          <a:xfrm>
            <a:off x="4048053" y="533254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F059771-683E-4B01-9163-9DABE8E7D8A2}"/>
              </a:ext>
            </a:extLst>
          </p:cNvPr>
          <p:cNvSpPr/>
          <p:nvPr/>
        </p:nvSpPr>
        <p:spPr>
          <a:xfrm>
            <a:off x="4733772" y="533254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63A4D3F-26E5-4C3D-A773-4EA2B1B815A2}"/>
              </a:ext>
            </a:extLst>
          </p:cNvPr>
          <p:cNvSpPr/>
          <p:nvPr/>
        </p:nvSpPr>
        <p:spPr>
          <a:xfrm>
            <a:off x="4093308" y="538656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3E3311C-0357-4ADA-A5FC-AFC1247F968E}"/>
              </a:ext>
            </a:extLst>
          </p:cNvPr>
          <p:cNvSpPr/>
          <p:nvPr/>
        </p:nvSpPr>
        <p:spPr>
          <a:xfrm>
            <a:off x="4395656" y="538656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A0DDD33-2262-4054-A1A1-02AA0A3F4FC8}"/>
              </a:ext>
            </a:extLst>
          </p:cNvPr>
          <p:cNvSpPr/>
          <p:nvPr/>
        </p:nvSpPr>
        <p:spPr>
          <a:xfrm>
            <a:off x="4774283" y="538656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3A4A8F2-5F54-4F89-9E0E-11AE6FF92C57}"/>
              </a:ext>
            </a:extLst>
          </p:cNvPr>
          <p:cNvSpPr/>
          <p:nvPr/>
        </p:nvSpPr>
        <p:spPr>
          <a:xfrm>
            <a:off x="5076631" y="538656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96AB3B1-5454-4B67-92B2-1F3725FABEE5}"/>
              </a:ext>
            </a:extLst>
          </p:cNvPr>
          <p:cNvSpPr/>
          <p:nvPr/>
        </p:nvSpPr>
        <p:spPr>
          <a:xfrm>
            <a:off x="5545988" y="533355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038020B-C8B6-44FE-B90F-C2D3C3C3FF9A}"/>
              </a:ext>
            </a:extLst>
          </p:cNvPr>
          <p:cNvSpPr/>
          <p:nvPr/>
        </p:nvSpPr>
        <p:spPr>
          <a:xfrm>
            <a:off x="6231707" y="533355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FDE7E68-9509-42B2-A69D-FE009F23553D}"/>
              </a:ext>
            </a:extLst>
          </p:cNvPr>
          <p:cNvSpPr/>
          <p:nvPr/>
        </p:nvSpPr>
        <p:spPr>
          <a:xfrm>
            <a:off x="5591243" y="538756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F46B41B8-74C0-46FA-A514-4906AFA0CA30}"/>
              </a:ext>
            </a:extLst>
          </p:cNvPr>
          <p:cNvSpPr/>
          <p:nvPr/>
        </p:nvSpPr>
        <p:spPr>
          <a:xfrm>
            <a:off x="5893591" y="538756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1001BF3-47EA-4CB4-A5ED-1355136122E3}"/>
              </a:ext>
            </a:extLst>
          </p:cNvPr>
          <p:cNvSpPr/>
          <p:nvPr/>
        </p:nvSpPr>
        <p:spPr>
          <a:xfrm>
            <a:off x="6272218" y="538756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68D0FC1-C539-4A1C-B4BA-92136A43C959}"/>
              </a:ext>
            </a:extLst>
          </p:cNvPr>
          <p:cNvSpPr/>
          <p:nvPr/>
        </p:nvSpPr>
        <p:spPr>
          <a:xfrm>
            <a:off x="6574566" y="538756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57105FA-6171-4A2E-B230-4755B304E9F3}"/>
              </a:ext>
            </a:extLst>
          </p:cNvPr>
          <p:cNvSpPr/>
          <p:nvPr/>
        </p:nvSpPr>
        <p:spPr>
          <a:xfrm>
            <a:off x="7102024" y="526758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85F7F32-714E-4776-AFB7-DC52836498B2}"/>
              </a:ext>
            </a:extLst>
          </p:cNvPr>
          <p:cNvSpPr/>
          <p:nvPr/>
        </p:nvSpPr>
        <p:spPr>
          <a:xfrm>
            <a:off x="8595077" y="526758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54BE106-8038-4778-A9DD-77AEFAEAAC50}"/>
              </a:ext>
            </a:extLst>
          </p:cNvPr>
          <p:cNvSpPr/>
          <p:nvPr/>
        </p:nvSpPr>
        <p:spPr>
          <a:xfrm>
            <a:off x="7157949" y="532907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725A5B5-327E-408D-AB17-F4765AE5F6C2}"/>
              </a:ext>
            </a:extLst>
          </p:cNvPr>
          <p:cNvSpPr/>
          <p:nvPr/>
        </p:nvSpPr>
        <p:spPr>
          <a:xfrm>
            <a:off x="7843668" y="532907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6A8449A-6D0C-48C9-B8B1-D28B012059D1}"/>
              </a:ext>
            </a:extLst>
          </p:cNvPr>
          <p:cNvSpPr/>
          <p:nvPr/>
        </p:nvSpPr>
        <p:spPr>
          <a:xfrm>
            <a:off x="7203204" y="538308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C8D4C0D-60EA-4290-9816-1AED47397CDF}"/>
              </a:ext>
            </a:extLst>
          </p:cNvPr>
          <p:cNvSpPr/>
          <p:nvPr/>
        </p:nvSpPr>
        <p:spPr>
          <a:xfrm>
            <a:off x="7505552" y="538308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38D674C-5423-4740-8DE6-C17C852D6486}"/>
              </a:ext>
            </a:extLst>
          </p:cNvPr>
          <p:cNvSpPr/>
          <p:nvPr/>
        </p:nvSpPr>
        <p:spPr>
          <a:xfrm>
            <a:off x="7884179" y="538308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2F1F50E-FF6A-424C-BEE3-C376D49D627B}"/>
              </a:ext>
            </a:extLst>
          </p:cNvPr>
          <p:cNvSpPr/>
          <p:nvPr/>
        </p:nvSpPr>
        <p:spPr>
          <a:xfrm>
            <a:off x="8186527" y="538308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8778EDE-DD9D-4AC6-A809-547A271020CA}"/>
              </a:ext>
            </a:extLst>
          </p:cNvPr>
          <p:cNvSpPr/>
          <p:nvPr/>
        </p:nvSpPr>
        <p:spPr>
          <a:xfrm>
            <a:off x="8655884" y="533007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184733C-0C1F-46C7-A07F-8B93488E4715}"/>
              </a:ext>
            </a:extLst>
          </p:cNvPr>
          <p:cNvSpPr/>
          <p:nvPr/>
        </p:nvSpPr>
        <p:spPr>
          <a:xfrm>
            <a:off x="9341603" y="533007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56805D8-C36F-48E2-8D2B-231685F6FD0A}"/>
              </a:ext>
            </a:extLst>
          </p:cNvPr>
          <p:cNvSpPr/>
          <p:nvPr/>
        </p:nvSpPr>
        <p:spPr>
          <a:xfrm>
            <a:off x="8701139" y="538409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C77A73A-1980-4558-8143-12D68186B172}"/>
              </a:ext>
            </a:extLst>
          </p:cNvPr>
          <p:cNvSpPr/>
          <p:nvPr/>
        </p:nvSpPr>
        <p:spPr>
          <a:xfrm>
            <a:off x="9003487" y="538409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9F6767E-F209-4AAC-99A8-E0EFD0E39C0F}"/>
              </a:ext>
            </a:extLst>
          </p:cNvPr>
          <p:cNvSpPr/>
          <p:nvPr/>
        </p:nvSpPr>
        <p:spPr>
          <a:xfrm>
            <a:off x="9382114" y="538409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CF4169D-C596-4B9F-A0CF-E1B817DECD88}"/>
              </a:ext>
            </a:extLst>
          </p:cNvPr>
          <p:cNvSpPr/>
          <p:nvPr/>
        </p:nvSpPr>
        <p:spPr>
          <a:xfrm>
            <a:off x="9684462" y="538409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D406B2B-E817-4386-8F80-87295BA44A2B}"/>
              </a:ext>
            </a:extLst>
          </p:cNvPr>
          <p:cNvSpPr/>
          <p:nvPr/>
        </p:nvSpPr>
        <p:spPr>
          <a:xfrm>
            <a:off x="6820278" y="3909474"/>
            <a:ext cx="377642" cy="2105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4EAC80B-16E3-433A-8D23-383393F85661}"/>
              </a:ext>
            </a:extLst>
          </p:cNvPr>
          <p:cNvSpPr txBox="1"/>
          <p:nvPr/>
        </p:nvSpPr>
        <p:spPr>
          <a:xfrm>
            <a:off x="1317823" y="28797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75BFFC9-6C58-4560-8069-21BE2A458A53}"/>
              </a:ext>
            </a:extLst>
          </p:cNvPr>
          <p:cNvSpPr txBox="1"/>
          <p:nvPr/>
        </p:nvSpPr>
        <p:spPr>
          <a:xfrm>
            <a:off x="670340" y="310906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3FB4EB1-5416-48D2-97C0-1389CB43A290}"/>
              </a:ext>
            </a:extLst>
          </p:cNvPr>
          <p:cNvSpPr/>
          <p:nvPr/>
        </p:nvSpPr>
        <p:spPr>
          <a:xfrm>
            <a:off x="3795177" y="1904450"/>
            <a:ext cx="6477965" cy="186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38E1DA22-8D6B-4CC9-A351-F98F9EAD5A9E}"/>
              </a:ext>
            </a:extLst>
          </p:cNvPr>
          <p:cNvSpPr/>
          <p:nvPr/>
        </p:nvSpPr>
        <p:spPr>
          <a:xfrm>
            <a:off x="3868665" y="1961941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279BE8B-F584-4161-BC35-F8ED6B8CBAE4}"/>
              </a:ext>
            </a:extLst>
          </p:cNvPr>
          <p:cNvSpPr/>
          <p:nvPr/>
        </p:nvSpPr>
        <p:spPr>
          <a:xfrm>
            <a:off x="3868665" y="2838141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559CB3A-8DBC-448D-88F4-D7E6C1066AE6}"/>
              </a:ext>
            </a:extLst>
          </p:cNvPr>
          <p:cNvSpPr/>
          <p:nvPr/>
        </p:nvSpPr>
        <p:spPr>
          <a:xfrm>
            <a:off x="3930544" y="2019432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C5F1139-3A05-43AB-81C6-02D1E0E4DDBE}"/>
              </a:ext>
            </a:extLst>
          </p:cNvPr>
          <p:cNvSpPr/>
          <p:nvPr/>
        </p:nvSpPr>
        <p:spPr>
          <a:xfrm>
            <a:off x="7040112" y="2019432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9D4D713-306C-4278-87BC-8AE7077B64C3}"/>
              </a:ext>
            </a:extLst>
          </p:cNvPr>
          <p:cNvSpPr/>
          <p:nvPr/>
        </p:nvSpPr>
        <p:spPr>
          <a:xfrm>
            <a:off x="3992128" y="2076923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C39CDC1-190A-49E7-8BC5-15F3A3A85DCA}"/>
              </a:ext>
            </a:extLst>
          </p:cNvPr>
          <p:cNvSpPr/>
          <p:nvPr/>
        </p:nvSpPr>
        <p:spPr>
          <a:xfrm>
            <a:off x="5485181" y="2076923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7B8CA1C7-DA82-458B-8304-47C6D7BF684A}"/>
              </a:ext>
            </a:extLst>
          </p:cNvPr>
          <p:cNvSpPr/>
          <p:nvPr/>
        </p:nvSpPr>
        <p:spPr>
          <a:xfrm>
            <a:off x="4048053" y="213840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1BA2719-9B71-480B-B7E9-F4D5EB3BEBE8}"/>
              </a:ext>
            </a:extLst>
          </p:cNvPr>
          <p:cNvSpPr/>
          <p:nvPr/>
        </p:nvSpPr>
        <p:spPr>
          <a:xfrm>
            <a:off x="4733772" y="213840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8AD77060-3811-4C85-A4A0-A896621905C4}"/>
              </a:ext>
            </a:extLst>
          </p:cNvPr>
          <p:cNvSpPr/>
          <p:nvPr/>
        </p:nvSpPr>
        <p:spPr>
          <a:xfrm>
            <a:off x="4093308" y="219242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A3873DC-994C-42ED-AD3B-E77094C3D11E}"/>
              </a:ext>
            </a:extLst>
          </p:cNvPr>
          <p:cNvSpPr/>
          <p:nvPr/>
        </p:nvSpPr>
        <p:spPr>
          <a:xfrm>
            <a:off x="4395656" y="219242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C2244F9-84DC-476B-B6CA-A4CFD0C37B27}"/>
              </a:ext>
            </a:extLst>
          </p:cNvPr>
          <p:cNvSpPr/>
          <p:nvPr/>
        </p:nvSpPr>
        <p:spPr>
          <a:xfrm>
            <a:off x="4774283" y="219242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916D92B4-52DD-4E45-8877-3D857A1A2F24}"/>
              </a:ext>
            </a:extLst>
          </p:cNvPr>
          <p:cNvSpPr/>
          <p:nvPr/>
        </p:nvSpPr>
        <p:spPr>
          <a:xfrm>
            <a:off x="5076631" y="219242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A1E2E024-910F-4336-9AA4-25C7A99303CA}"/>
              </a:ext>
            </a:extLst>
          </p:cNvPr>
          <p:cNvSpPr/>
          <p:nvPr/>
        </p:nvSpPr>
        <p:spPr>
          <a:xfrm>
            <a:off x="5545988" y="2139415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64FF0C3-6840-45CB-8987-CD831E611A1E}"/>
              </a:ext>
            </a:extLst>
          </p:cNvPr>
          <p:cNvSpPr/>
          <p:nvPr/>
        </p:nvSpPr>
        <p:spPr>
          <a:xfrm>
            <a:off x="6231707" y="2139415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AFB62ED-3C27-40F5-8965-515DADC23CB6}"/>
              </a:ext>
            </a:extLst>
          </p:cNvPr>
          <p:cNvSpPr/>
          <p:nvPr/>
        </p:nvSpPr>
        <p:spPr>
          <a:xfrm>
            <a:off x="5591243" y="219343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3C3B0A8-7A67-40BA-943F-24F62D0FB34E}"/>
              </a:ext>
            </a:extLst>
          </p:cNvPr>
          <p:cNvSpPr/>
          <p:nvPr/>
        </p:nvSpPr>
        <p:spPr>
          <a:xfrm>
            <a:off x="5893591" y="219343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6CA7BE6C-51B0-4B17-985E-642BA60FC13A}"/>
              </a:ext>
            </a:extLst>
          </p:cNvPr>
          <p:cNvSpPr/>
          <p:nvPr/>
        </p:nvSpPr>
        <p:spPr>
          <a:xfrm>
            <a:off x="6272218" y="2193429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61D3AB1-BA26-456D-BD4F-496E9A767AD2}"/>
              </a:ext>
            </a:extLst>
          </p:cNvPr>
          <p:cNvSpPr/>
          <p:nvPr/>
        </p:nvSpPr>
        <p:spPr>
          <a:xfrm>
            <a:off x="6574566" y="2193429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28280BD6-D380-4312-8DED-89B97F872489}"/>
              </a:ext>
            </a:extLst>
          </p:cNvPr>
          <p:cNvSpPr/>
          <p:nvPr/>
        </p:nvSpPr>
        <p:spPr>
          <a:xfrm>
            <a:off x="7102024" y="2073448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3EB2C905-212B-4942-AB68-10D5CDC22876}"/>
              </a:ext>
            </a:extLst>
          </p:cNvPr>
          <p:cNvSpPr/>
          <p:nvPr/>
        </p:nvSpPr>
        <p:spPr>
          <a:xfrm>
            <a:off x="8595077" y="2073448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AC51100-BC5C-4045-9839-DA3581154046}"/>
              </a:ext>
            </a:extLst>
          </p:cNvPr>
          <p:cNvSpPr/>
          <p:nvPr/>
        </p:nvSpPr>
        <p:spPr>
          <a:xfrm>
            <a:off x="7157949" y="21349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899AD59-2F53-43D4-973D-D139F9F03AD8}"/>
              </a:ext>
            </a:extLst>
          </p:cNvPr>
          <p:cNvSpPr/>
          <p:nvPr/>
        </p:nvSpPr>
        <p:spPr>
          <a:xfrm>
            <a:off x="7843668" y="21349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2FD69388-E291-4EBA-B390-A89F6AFD1E8A}"/>
              </a:ext>
            </a:extLst>
          </p:cNvPr>
          <p:cNvSpPr/>
          <p:nvPr/>
        </p:nvSpPr>
        <p:spPr>
          <a:xfrm>
            <a:off x="7203204" y="21889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C1365BB-3919-4848-896A-99884E7FF9DA}"/>
              </a:ext>
            </a:extLst>
          </p:cNvPr>
          <p:cNvSpPr/>
          <p:nvPr/>
        </p:nvSpPr>
        <p:spPr>
          <a:xfrm>
            <a:off x="7505552" y="21889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6574F9A1-53A1-45F5-83DA-0BACB2F32E3A}"/>
              </a:ext>
            </a:extLst>
          </p:cNvPr>
          <p:cNvSpPr/>
          <p:nvPr/>
        </p:nvSpPr>
        <p:spPr>
          <a:xfrm>
            <a:off x="7884179" y="21889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80B8EB46-BE10-40A0-B289-108BB8080A5E}"/>
              </a:ext>
            </a:extLst>
          </p:cNvPr>
          <p:cNvSpPr/>
          <p:nvPr/>
        </p:nvSpPr>
        <p:spPr>
          <a:xfrm>
            <a:off x="8186527" y="21889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38A6A8FA-2CFE-43D5-BCF1-E460996E3471}"/>
              </a:ext>
            </a:extLst>
          </p:cNvPr>
          <p:cNvSpPr/>
          <p:nvPr/>
        </p:nvSpPr>
        <p:spPr>
          <a:xfrm>
            <a:off x="8655884" y="2135940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2383963-9650-428C-BC62-160E485AB2D3}"/>
              </a:ext>
            </a:extLst>
          </p:cNvPr>
          <p:cNvSpPr/>
          <p:nvPr/>
        </p:nvSpPr>
        <p:spPr>
          <a:xfrm>
            <a:off x="9341603" y="2135940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665FB9B2-20A0-455C-886A-CB63C30FF5E0}"/>
              </a:ext>
            </a:extLst>
          </p:cNvPr>
          <p:cNvSpPr/>
          <p:nvPr/>
        </p:nvSpPr>
        <p:spPr>
          <a:xfrm>
            <a:off x="8701139" y="218995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4E8E1EF-519E-4111-B1E3-6C3412956D4E}"/>
              </a:ext>
            </a:extLst>
          </p:cNvPr>
          <p:cNvSpPr/>
          <p:nvPr/>
        </p:nvSpPr>
        <p:spPr>
          <a:xfrm>
            <a:off x="9003487" y="218995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EA6F0C2-B39F-4D69-B019-08858CF1B362}"/>
              </a:ext>
            </a:extLst>
          </p:cNvPr>
          <p:cNvSpPr/>
          <p:nvPr/>
        </p:nvSpPr>
        <p:spPr>
          <a:xfrm>
            <a:off x="9382114" y="2189954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AD229F8-2458-4697-ACDC-F2B6C8006C25}"/>
              </a:ext>
            </a:extLst>
          </p:cNvPr>
          <p:cNvSpPr/>
          <p:nvPr/>
        </p:nvSpPr>
        <p:spPr>
          <a:xfrm>
            <a:off x="9684462" y="2189954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659FDEF4-CA76-4273-8DA0-9DBD322F2D61}"/>
              </a:ext>
            </a:extLst>
          </p:cNvPr>
          <p:cNvSpPr/>
          <p:nvPr/>
        </p:nvSpPr>
        <p:spPr>
          <a:xfrm>
            <a:off x="3930544" y="2895632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ECD427D0-1BA5-434C-A154-67C4D9D0EFAD}"/>
              </a:ext>
            </a:extLst>
          </p:cNvPr>
          <p:cNvSpPr/>
          <p:nvPr/>
        </p:nvSpPr>
        <p:spPr>
          <a:xfrm>
            <a:off x="7040112" y="2895632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887E075-E697-4E35-85A3-4EE740C0A59E}"/>
              </a:ext>
            </a:extLst>
          </p:cNvPr>
          <p:cNvSpPr/>
          <p:nvPr/>
        </p:nvSpPr>
        <p:spPr>
          <a:xfrm>
            <a:off x="3992128" y="2953123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B936D1-B8EA-428E-985B-4110EE158C8A}"/>
              </a:ext>
            </a:extLst>
          </p:cNvPr>
          <p:cNvSpPr/>
          <p:nvPr/>
        </p:nvSpPr>
        <p:spPr>
          <a:xfrm>
            <a:off x="5485181" y="2953123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1501FF2-8895-40E8-9B32-0440EFC4DE1E}"/>
              </a:ext>
            </a:extLst>
          </p:cNvPr>
          <p:cNvSpPr/>
          <p:nvPr/>
        </p:nvSpPr>
        <p:spPr>
          <a:xfrm>
            <a:off x="4048053" y="301460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98E63E25-7AED-48DA-9AB1-22CC1D3F980A}"/>
              </a:ext>
            </a:extLst>
          </p:cNvPr>
          <p:cNvSpPr/>
          <p:nvPr/>
        </p:nvSpPr>
        <p:spPr>
          <a:xfrm>
            <a:off x="4733772" y="3014608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4F250BD-7715-478C-AD4C-3F85A34A6E00}"/>
              </a:ext>
            </a:extLst>
          </p:cNvPr>
          <p:cNvSpPr/>
          <p:nvPr/>
        </p:nvSpPr>
        <p:spPr>
          <a:xfrm>
            <a:off x="4093308" y="306862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4EB74944-01B8-412D-855D-D81DFA524CA8}"/>
              </a:ext>
            </a:extLst>
          </p:cNvPr>
          <p:cNvSpPr/>
          <p:nvPr/>
        </p:nvSpPr>
        <p:spPr>
          <a:xfrm>
            <a:off x="4395656" y="3068623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DABDF98-2683-4512-8C54-8C9F325DB7C9}"/>
              </a:ext>
            </a:extLst>
          </p:cNvPr>
          <p:cNvSpPr/>
          <p:nvPr/>
        </p:nvSpPr>
        <p:spPr>
          <a:xfrm>
            <a:off x="4774283" y="306862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DADBCAE-50EA-47F2-9499-C450CC91F660}"/>
              </a:ext>
            </a:extLst>
          </p:cNvPr>
          <p:cNvSpPr/>
          <p:nvPr/>
        </p:nvSpPr>
        <p:spPr>
          <a:xfrm>
            <a:off x="5076631" y="3068622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1376E4F-7B18-4969-BC7D-75500561E8E0}"/>
              </a:ext>
            </a:extLst>
          </p:cNvPr>
          <p:cNvSpPr/>
          <p:nvPr/>
        </p:nvSpPr>
        <p:spPr>
          <a:xfrm>
            <a:off x="5545988" y="3015615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F8444597-843C-4E4E-92E9-F1943998C455}"/>
              </a:ext>
            </a:extLst>
          </p:cNvPr>
          <p:cNvSpPr/>
          <p:nvPr/>
        </p:nvSpPr>
        <p:spPr>
          <a:xfrm>
            <a:off x="6231707" y="3015615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53F6783-E8FB-4C49-BE1D-88AF7CEFA659}"/>
              </a:ext>
            </a:extLst>
          </p:cNvPr>
          <p:cNvSpPr/>
          <p:nvPr/>
        </p:nvSpPr>
        <p:spPr>
          <a:xfrm>
            <a:off x="5591243" y="306963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0514156D-C2FD-4B8D-A9B9-F314830DE308}"/>
              </a:ext>
            </a:extLst>
          </p:cNvPr>
          <p:cNvSpPr/>
          <p:nvPr/>
        </p:nvSpPr>
        <p:spPr>
          <a:xfrm>
            <a:off x="5893591" y="3069630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DB0D96E-C7DE-46E2-91AB-9F66A9552505}"/>
              </a:ext>
            </a:extLst>
          </p:cNvPr>
          <p:cNvSpPr/>
          <p:nvPr/>
        </p:nvSpPr>
        <p:spPr>
          <a:xfrm>
            <a:off x="6272218" y="3069629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C8581C-EFFE-4121-9DBB-903FDCD27EC3}"/>
              </a:ext>
            </a:extLst>
          </p:cNvPr>
          <p:cNvSpPr/>
          <p:nvPr/>
        </p:nvSpPr>
        <p:spPr>
          <a:xfrm>
            <a:off x="6574566" y="3069629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E381E4A-6D21-4871-953E-7727076DDB5B}"/>
              </a:ext>
            </a:extLst>
          </p:cNvPr>
          <p:cNvSpPr/>
          <p:nvPr/>
        </p:nvSpPr>
        <p:spPr>
          <a:xfrm>
            <a:off x="7102024" y="2949648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67893CE1-41CE-4859-9090-787FBBC2A534}"/>
              </a:ext>
            </a:extLst>
          </p:cNvPr>
          <p:cNvSpPr/>
          <p:nvPr/>
        </p:nvSpPr>
        <p:spPr>
          <a:xfrm>
            <a:off x="8595077" y="2949648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9ECEE37B-8D37-4212-9E64-74C5ADACE740}"/>
              </a:ext>
            </a:extLst>
          </p:cNvPr>
          <p:cNvSpPr/>
          <p:nvPr/>
        </p:nvSpPr>
        <p:spPr>
          <a:xfrm>
            <a:off x="7157949" y="30111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182B7E3-8B80-4CC8-8B39-37F76562025D}"/>
              </a:ext>
            </a:extLst>
          </p:cNvPr>
          <p:cNvSpPr/>
          <p:nvPr/>
        </p:nvSpPr>
        <p:spPr>
          <a:xfrm>
            <a:off x="7843668" y="3011133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1C2F8185-8BD3-4269-B589-F1F0B87288B9}"/>
              </a:ext>
            </a:extLst>
          </p:cNvPr>
          <p:cNvSpPr/>
          <p:nvPr/>
        </p:nvSpPr>
        <p:spPr>
          <a:xfrm>
            <a:off x="7203204" y="30651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2DF80942-D0CD-412F-9216-2BD0EBB02E71}"/>
              </a:ext>
            </a:extLst>
          </p:cNvPr>
          <p:cNvSpPr/>
          <p:nvPr/>
        </p:nvSpPr>
        <p:spPr>
          <a:xfrm>
            <a:off x="7505552" y="3065148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5A396C6-8897-4538-8BDE-C3B6A3E0591B}"/>
              </a:ext>
            </a:extLst>
          </p:cNvPr>
          <p:cNvSpPr/>
          <p:nvPr/>
        </p:nvSpPr>
        <p:spPr>
          <a:xfrm>
            <a:off x="7884179" y="30651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665BC8C-3253-4D51-B7FC-3C5BDFCF0E30}"/>
              </a:ext>
            </a:extLst>
          </p:cNvPr>
          <p:cNvSpPr/>
          <p:nvPr/>
        </p:nvSpPr>
        <p:spPr>
          <a:xfrm>
            <a:off x="8186527" y="3065147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9BE867C-8CA9-46CD-9FAB-A22D805D818A}"/>
              </a:ext>
            </a:extLst>
          </p:cNvPr>
          <p:cNvSpPr/>
          <p:nvPr/>
        </p:nvSpPr>
        <p:spPr>
          <a:xfrm>
            <a:off x="8655884" y="3012140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2BCA4BCC-ED43-4258-98DC-90AF5A8D17B9}"/>
              </a:ext>
            </a:extLst>
          </p:cNvPr>
          <p:cNvSpPr/>
          <p:nvPr/>
        </p:nvSpPr>
        <p:spPr>
          <a:xfrm>
            <a:off x="9341603" y="3012140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7AF4C45-1471-41BA-9755-8D21FDC47C78}"/>
              </a:ext>
            </a:extLst>
          </p:cNvPr>
          <p:cNvSpPr/>
          <p:nvPr/>
        </p:nvSpPr>
        <p:spPr>
          <a:xfrm>
            <a:off x="8701139" y="306615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C2AA586-A6B0-41F9-8F3F-DCBB81991A97}"/>
              </a:ext>
            </a:extLst>
          </p:cNvPr>
          <p:cNvSpPr/>
          <p:nvPr/>
        </p:nvSpPr>
        <p:spPr>
          <a:xfrm>
            <a:off x="9003487" y="3066155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B01D663-763A-40FA-8C83-6344C71ACD80}"/>
              </a:ext>
            </a:extLst>
          </p:cNvPr>
          <p:cNvSpPr/>
          <p:nvPr/>
        </p:nvSpPr>
        <p:spPr>
          <a:xfrm>
            <a:off x="9382114" y="3066154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1D854EF-54C1-4728-984D-179AF5871AB7}"/>
              </a:ext>
            </a:extLst>
          </p:cNvPr>
          <p:cNvSpPr/>
          <p:nvPr/>
        </p:nvSpPr>
        <p:spPr>
          <a:xfrm>
            <a:off x="9684462" y="3066154"/>
            <a:ext cx="302348" cy="42965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2EBCD79C-D6A5-48E9-97D0-05706F37BC92}"/>
              </a:ext>
            </a:extLst>
          </p:cNvPr>
          <p:cNvSpPr/>
          <p:nvPr/>
        </p:nvSpPr>
        <p:spPr>
          <a:xfrm>
            <a:off x="24384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23AB5D0-DA6F-49E1-B64B-108FA8BB0871}"/>
              </a:ext>
            </a:extLst>
          </p:cNvPr>
          <p:cNvSpPr/>
          <p:nvPr/>
        </p:nvSpPr>
        <p:spPr>
          <a:xfrm>
            <a:off x="57179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69154B88-B7C0-446A-BD5B-92B8A5427848}"/>
              </a:ext>
            </a:extLst>
          </p:cNvPr>
          <p:cNvSpPr/>
          <p:nvPr/>
        </p:nvSpPr>
        <p:spPr>
          <a:xfrm>
            <a:off x="89974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A4A3D74-8AA0-4D85-A991-ECBDB568DAF6}"/>
              </a:ext>
            </a:extLst>
          </p:cNvPr>
          <p:cNvSpPr/>
          <p:nvPr/>
        </p:nvSpPr>
        <p:spPr>
          <a:xfrm>
            <a:off x="1227690" y="35723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1BE6B1F0-30FF-48E9-8C73-BAD8A6D6061D}"/>
              </a:ext>
            </a:extLst>
          </p:cNvPr>
          <p:cNvSpPr/>
          <p:nvPr/>
        </p:nvSpPr>
        <p:spPr>
          <a:xfrm>
            <a:off x="243840" y="39002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A019BFF-C791-48BD-96E0-A07CE280D70D}"/>
              </a:ext>
            </a:extLst>
          </p:cNvPr>
          <p:cNvSpPr/>
          <p:nvPr/>
        </p:nvSpPr>
        <p:spPr>
          <a:xfrm>
            <a:off x="571790" y="39002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53F9564E-C90D-4EEE-880E-22C67BFFB038}"/>
              </a:ext>
            </a:extLst>
          </p:cNvPr>
          <p:cNvSpPr/>
          <p:nvPr/>
        </p:nvSpPr>
        <p:spPr>
          <a:xfrm>
            <a:off x="899740" y="39002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E93DF5B8-EB53-475C-BC1A-4BA4634DFA8C}"/>
              </a:ext>
            </a:extLst>
          </p:cNvPr>
          <p:cNvSpPr/>
          <p:nvPr/>
        </p:nvSpPr>
        <p:spPr>
          <a:xfrm>
            <a:off x="1227690" y="39002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0E130429-542F-41E5-957E-B027791F1E36}"/>
              </a:ext>
            </a:extLst>
          </p:cNvPr>
          <p:cNvSpPr/>
          <p:nvPr/>
        </p:nvSpPr>
        <p:spPr>
          <a:xfrm>
            <a:off x="24384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4C61FC7-D032-461A-9286-6AD89EB0DEA3}"/>
              </a:ext>
            </a:extLst>
          </p:cNvPr>
          <p:cNvSpPr/>
          <p:nvPr/>
        </p:nvSpPr>
        <p:spPr>
          <a:xfrm>
            <a:off x="57179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ED81BFDD-C4AE-45F3-908D-42A550B70713}"/>
              </a:ext>
            </a:extLst>
          </p:cNvPr>
          <p:cNvSpPr/>
          <p:nvPr/>
        </p:nvSpPr>
        <p:spPr>
          <a:xfrm>
            <a:off x="89974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0B7C127-713C-49E4-A16D-064EC36FB743}"/>
              </a:ext>
            </a:extLst>
          </p:cNvPr>
          <p:cNvSpPr/>
          <p:nvPr/>
        </p:nvSpPr>
        <p:spPr>
          <a:xfrm>
            <a:off x="1227690" y="422823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93D87EE-259A-40F7-B577-9004C77BC1EC}"/>
              </a:ext>
            </a:extLst>
          </p:cNvPr>
          <p:cNvSpPr/>
          <p:nvPr/>
        </p:nvSpPr>
        <p:spPr>
          <a:xfrm>
            <a:off x="243840" y="45561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47C607C9-8CB5-4F72-8249-97834892BD56}"/>
              </a:ext>
            </a:extLst>
          </p:cNvPr>
          <p:cNvSpPr/>
          <p:nvPr/>
        </p:nvSpPr>
        <p:spPr>
          <a:xfrm>
            <a:off x="571790" y="45561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4DF4235-D09B-4695-8004-6767F5EA237A}"/>
              </a:ext>
            </a:extLst>
          </p:cNvPr>
          <p:cNvSpPr/>
          <p:nvPr/>
        </p:nvSpPr>
        <p:spPr>
          <a:xfrm>
            <a:off x="899740" y="45561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8AD5E72A-0651-42FD-8B9A-463729AFE5C0}"/>
              </a:ext>
            </a:extLst>
          </p:cNvPr>
          <p:cNvSpPr/>
          <p:nvPr/>
        </p:nvSpPr>
        <p:spPr>
          <a:xfrm>
            <a:off x="1227690" y="4556184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23BC507B-1DD0-42EB-B155-64BC8F75F8F5}"/>
              </a:ext>
            </a:extLst>
          </p:cNvPr>
          <p:cNvSpPr/>
          <p:nvPr/>
        </p:nvSpPr>
        <p:spPr>
          <a:xfrm>
            <a:off x="174580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762B4664-9925-4293-A80C-58D1F99D77D4}"/>
              </a:ext>
            </a:extLst>
          </p:cNvPr>
          <p:cNvSpPr/>
          <p:nvPr/>
        </p:nvSpPr>
        <p:spPr>
          <a:xfrm>
            <a:off x="207375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1C268C9A-B5B6-418F-8576-D9EC5589F155}"/>
              </a:ext>
            </a:extLst>
          </p:cNvPr>
          <p:cNvSpPr/>
          <p:nvPr/>
        </p:nvSpPr>
        <p:spPr>
          <a:xfrm>
            <a:off x="240170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7C74B0E-3D49-4040-822B-AD7CF72C457B}"/>
              </a:ext>
            </a:extLst>
          </p:cNvPr>
          <p:cNvSpPr/>
          <p:nvPr/>
        </p:nvSpPr>
        <p:spPr>
          <a:xfrm>
            <a:off x="2729655" y="35774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E0D5D40-89C7-46A9-928F-66A5A60FEA97}"/>
              </a:ext>
            </a:extLst>
          </p:cNvPr>
          <p:cNvSpPr/>
          <p:nvPr/>
        </p:nvSpPr>
        <p:spPr>
          <a:xfrm>
            <a:off x="1745805" y="39053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0131D27B-A191-43DB-A7F1-2DA126568937}"/>
              </a:ext>
            </a:extLst>
          </p:cNvPr>
          <p:cNvSpPr/>
          <p:nvPr/>
        </p:nvSpPr>
        <p:spPr>
          <a:xfrm>
            <a:off x="2073755" y="39053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556A8A00-7E25-43CA-B5F0-9B31D99145F3}"/>
              </a:ext>
            </a:extLst>
          </p:cNvPr>
          <p:cNvSpPr/>
          <p:nvPr/>
        </p:nvSpPr>
        <p:spPr>
          <a:xfrm>
            <a:off x="2401705" y="39053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70BED9A4-F672-408C-9DED-081B3992DC94}"/>
              </a:ext>
            </a:extLst>
          </p:cNvPr>
          <p:cNvSpPr/>
          <p:nvPr/>
        </p:nvSpPr>
        <p:spPr>
          <a:xfrm>
            <a:off x="2729655" y="39053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05574245-41D0-4D40-ACB3-F3E9B15C41F9}"/>
              </a:ext>
            </a:extLst>
          </p:cNvPr>
          <p:cNvSpPr/>
          <p:nvPr/>
        </p:nvSpPr>
        <p:spPr>
          <a:xfrm>
            <a:off x="174580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A95583F-4628-44F3-8A01-F9D4AB8DA048}"/>
              </a:ext>
            </a:extLst>
          </p:cNvPr>
          <p:cNvSpPr/>
          <p:nvPr/>
        </p:nvSpPr>
        <p:spPr>
          <a:xfrm>
            <a:off x="207375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B731B3A4-D877-4A28-B5ED-95E81E863BA0}"/>
              </a:ext>
            </a:extLst>
          </p:cNvPr>
          <p:cNvSpPr/>
          <p:nvPr/>
        </p:nvSpPr>
        <p:spPr>
          <a:xfrm>
            <a:off x="240170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42C1F28B-62E0-4ADB-8C9F-2CA5DCFE44F8}"/>
              </a:ext>
            </a:extLst>
          </p:cNvPr>
          <p:cNvSpPr/>
          <p:nvPr/>
        </p:nvSpPr>
        <p:spPr>
          <a:xfrm>
            <a:off x="2729655" y="423330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9A07FB39-5AEC-4CFA-A011-3BBB7B16807A}"/>
              </a:ext>
            </a:extLst>
          </p:cNvPr>
          <p:cNvSpPr/>
          <p:nvPr/>
        </p:nvSpPr>
        <p:spPr>
          <a:xfrm>
            <a:off x="1745805" y="45612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CF9A4576-F88E-4A14-8231-B91E617B2300}"/>
              </a:ext>
            </a:extLst>
          </p:cNvPr>
          <p:cNvSpPr/>
          <p:nvPr/>
        </p:nvSpPr>
        <p:spPr>
          <a:xfrm>
            <a:off x="2073755" y="45612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E6B3D9EB-83DD-486E-83DC-43174A1BCE3E}"/>
              </a:ext>
            </a:extLst>
          </p:cNvPr>
          <p:cNvSpPr/>
          <p:nvPr/>
        </p:nvSpPr>
        <p:spPr>
          <a:xfrm>
            <a:off x="2401705" y="45612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1C702229-679D-4F6C-BFDD-B5A4F0065329}"/>
              </a:ext>
            </a:extLst>
          </p:cNvPr>
          <p:cNvSpPr/>
          <p:nvPr/>
        </p:nvSpPr>
        <p:spPr>
          <a:xfrm>
            <a:off x="2729655" y="4561256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D8FA59E-2A21-4D0D-8DC7-B1ADF4E03614}"/>
              </a:ext>
            </a:extLst>
          </p:cNvPr>
          <p:cNvSpPr/>
          <p:nvPr/>
        </p:nvSpPr>
        <p:spPr>
          <a:xfrm>
            <a:off x="245794" y="3580642"/>
            <a:ext cx="651627" cy="66858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EB6BBC3-F2E9-44E4-91B8-BC62442283F8}"/>
              </a:ext>
            </a:extLst>
          </p:cNvPr>
          <p:cNvSpPr/>
          <p:nvPr/>
        </p:nvSpPr>
        <p:spPr>
          <a:xfrm>
            <a:off x="1758395" y="3580642"/>
            <a:ext cx="640991" cy="65766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6508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383726" y="872757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D406B2B-E817-4386-8F80-87295BA44A2B}"/>
              </a:ext>
            </a:extLst>
          </p:cNvPr>
          <p:cNvSpPr/>
          <p:nvPr/>
        </p:nvSpPr>
        <p:spPr>
          <a:xfrm rot="16200000">
            <a:off x="6476357" y="3345594"/>
            <a:ext cx="377642" cy="2105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EBE2A9-0AA5-4598-A1E6-DAC425719F2F}"/>
              </a:ext>
            </a:extLst>
          </p:cNvPr>
          <p:cNvSpPr/>
          <p:nvPr/>
        </p:nvSpPr>
        <p:spPr>
          <a:xfrm>
            <a:off x="7008037" y="273551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A2BC7BA-8170-4D4E-907E-6E79A5B5AEB9}"/>
              </a:ext>
            </a:extLst>
          </p:cNvPr>
          <p:cNvSpPr/>
          <p:nvPr/>
        </p:nvSpPr>
        <p:spPr>
          <a:xfrm>
            <a:off x="7374568" y="273551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094EF29-49C5-44C1-B621-85CE9840B963}"/>
              </a:ext>
            </a:extLst>
          </p:cNvPr>
          <p:cNvSpPr/>
          <p:nvPr/>
        </p:nvSpPr>
        <p:spPr>
          <a:xfrm>
            <a:off x="7741099" y="273551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7AF044D-567C-4CC9-A724-B1FFD4021894}"/>
              </a:ext>
            </a:extLst>
          </p:cNvPr>
          <p:cNvSpPr/>
          <p:nvPr/>
        </p:nvSpPr>
        <p:spPr>
          <a:xfrm>
            <a:off x="8107630" y="273551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4CB15A2-D56A-4EF0-8E61-6C34F2E09E14}"/>
              </a:ext>
            </a:extLst>
          </p:cNvPr>
          <p:cNvSpPr/>
          <p:nvPr/>
        </p:nvSpPr>
        <p:spPr>
          <a:xfrm>
            <a:off x="8474161" y="273551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FE59EC5-1EC1-4A37-B4C5-D90F031651FD}"/>
              </a:ext>
            </a:extLst>
          </p:cNvPr>
          <p:cNvSpPr/>
          <p:nvPr/>
        </p:nvSpPr>
        <p:spPr>
          <a:xfrm>
            <a:off x="8840692" y="273551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381073B-973E-4650-B212-508983C43E0C}"/>
              </a:ext>
            </a:extLst>
          </p:cNvPr>
          <p:cNvSpPr/>
          <p:nvPr/>
        </p:nvSpPr>
        <p:spPr>
          <a:xfrm>
            <a:off x="9207223" y="273551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2054EAE-81E2-498E-8132-91AB47F80D81}"/>
              </a:ext>
            </a:extLst>
          </p:cNvPr>
          <p:cNvSpPr/>
          <p:nvPr/>
        </p:nvSpPr>
        <p:spPr>
          <a:xfrm>
            <a:off x="9573754" y="273551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9B0795EE-9E55-4CB3-99A6-5E2F7DC057D0}"/>
              </a:ext>
            </a:extLst>
          </p:cNvPr>
          <p:cNvSpPr/>
          <p:nvPr/>
        </p:nvSpPr>
        <p:spPr>
          <a:xfrm>
            <a:off x="7008037" y="310204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CF16FA7-69F2-47CC-9F81-C8196E3D85BC}"/>
              </a:ext>
            </a:extLst>
          </p:cNvPr>
          <p:cNvSpPr/>
          <p:nvPr/>
        </p:nvSpPr>
        <p:spPr>
          <a:xfrm>
            <a:off x="7374568" y="310204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CBC90A0E-A888-40E8-A949-6BE79B509978}"/>
              </a:ext>
            </a:extLst>
          </p:cNvPr>
          <p:cNvSpPr/>
          <p:nvPr/>
        </p:nvSpPr>
        <p:spPr>
          <a:xfrm>
            <a:off x="7741099" y="310204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6F5431AE-2AF9-40F2-AC4F-9A211070C8D7}"/>
              </a:ext>
            </a:extLst>
          </p:cNvPr>
          <p:cNvSpPr/>
          <p:nvPr/>
        </p:nvSpPr>
        <p:spPr>
          <a:xfrm>
            <a:off x="8107630" y="310204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054A0D3-66C9-419D-8FA6-BC326A66D107}"/>
              </a:ext>
            </a:extLst>
          </p:cNvPr>
          <p:cNvSpPr/>
          <p:nvPr/>
        </p:nvSpPr>
        <p:spPr>
          <a:xfrm>
            <a:off x="8474161" y="310204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CA8DAECA-FFD1-4C5B-A607-8504F0F864F2}"/>
              </a:ext>
            </a:extLst>
          </p:cNvPr>
          <p:cNvSpPr/>
          <p:nvPr/>
        </p:nvSpPr>
        <p:spPr>
          <a:xfrm>
            <a:off x="8840692" y="310204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FD5773E-4A6F-4E5A-A34D-C4E4D257666F}"/>
              </a:ext>
            </a:extLst>
          </p:cNvPr>
          <p:cNvSpPr/>
          <p:nvPr/>
        </p:nvSpPr>
        <p:spPr>
          <a:xfrm>
            <a:off x="9207222" y="310204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18B469F-38D1-4C3B-BE73-8E4D059C6079}"/>
              </a:ext>
            </a:extLst>
          </p:cNvPr>
          <p:cNvSpPr/>
          <p:nvPr/>
        </p:nvSpPr>
        <p:spPr>
          <a:xfrm>
            <a:off x="9573754" y="310204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D3E14C21-94CC-4174-8DA1-ACBB3F6A2B53}"/>
              </a:ext>
            </a:extLst>
          </p:cNvPr>
          <p:cNvSpPr/>
          <p:nvPr/>
        </p:nvSpPr>
        <p:spPr>
          <a:xfrm>
            <a:off x="7008037" y="346857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13B8E04-79E1-479E-B91D-2ACE338DDD9D}"/>
              </a:ext>
            </a:extLst>
          </p:cNvPr>
          <p:cNvSpPr/>
          <p:nvPr/>
        </p:nvSpPr>
        <p:spPr>
          <a:xfrm>
            <a:off x="7374568" y="346857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1199883A-EE32-49FA-AFCB-EA19C66B7179}"/>
              </a:ext>
            </a:extLst>
          </p:cNvPr>
          <p:cNvSpPr/>
          <p:nvPr/>
        </p:nvSpPr>
        <p:spPr>
          <a:xfrm>
            <a:off x="7741099" y="346857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6050691-A8AF-47B6-8DBA-E2F768756F98}"/>
              </a:ext>
            </a:extLst>
          </p:cNvPr>
          <p:cNvSpPr/>
          <p:nvPr/>
        </p:nvSpPr>
        <p:spPr>
          <a:xfrm>
            <a:off x="8107630" y="346857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40FEE68-B1C3-4BAF-8728-20D076F74FA6}"/>
              </a:ext>
            </a:extLst>
          </p:cNvPr>
          <p:cNvSpPr/>
          <p:nvPr/>
        </p:nvSpPr>
        <p:spPr>
          <a:xfrm>
            <a:off x="8474161" y="346857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A21DB165-CD20-4CC2-9C5A-E63A6F12589A}"/>
              </a:ext>
            </a:extLst>
          </p:cNvPr>
          <p:cNvSpPr/>
          <p:nvPr/>
        </p:nvSpPr>
        <p:spPr>
          <a:xfrm>
            <a:off x="8840692" y="346857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AEC1DAE3-CEE3-47FD-BB82-C48531C658D1}"/>
              </a:ext>
            </a:extLst>
          </p:cNvPr>
          <p:cNvSpPr/>
          <p:nvPr/>
        </p:nvSpPr>
        <p:spPr>
          <a:xfrm>
            <a:off x="9207223" y="346857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0155B78D-3985-42B0-99B6-91339D59CA0D}"/>
              </a:ext>
            </a:extLst>
          </p:cNvPr>
          <p:cNvSpPr/>
          <p:nvPr/>
        </p:nvSpPr>
        <p:spPr>
          <a:xfrm>
            <a:off x="9573754" y="346857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C9FCD46-AFE1-4B7C-816D-B5CED4FF41AC}"/>
              </a:ext>
            </a:extLst>
          </p:cNvPr>
          <p:cNvSpPr/>
          <p:nvPr/>
        </p:nvSpPr>
        <p:spPr>
          <a:xfrm>
            <a:off x="7008037" y="383511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BBC56671-B302-4A29-AAFD-02B18DF5AA8A}"/>
              </a:ext>
            </a:extLst>
          </p:cNvPr>
          <p:cNvSpPr/>
          <p:nvPr/>
        </p:nvSpPr>
        <p:spPr>
          <a:xfrm>
            <a:off x="7374568" y="383510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414E0EC-2F8B-4538-834B-D5784BCD61A1}"/>
              </a:ext>
            </a:extLst>
          </p:cNvPr>
          <p:cNvSpPr/>
          <p:nvPr/>
        </p:nvSpPr>
        <p:spPr>
          <a:xfrm>
            <a:off x="7741099" y="383510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3C944C8-92E6-4D9E-A90E-F95FAE93FCD6}"/>
              </a:ext>
            </a:extLst>
          </p:cNvPr>
          <p:cNvSpPr/>
          <p:nvPr/>
        </p:nvSpPr>
        <p:spPr>
          <a:xfrm>
            <a:off x="8107630" y="383510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E0A75C-00F0-4E39-A35B-ADF9EFCE073E}"/>
              </a:ext>
            </a:extLst>
          </p:cNvPr>
          <p:cNvSpPr/>
          <p:nvPr/>
        </p:nvSpPr>
        <p:spPr>
          <a:xfrm>
            <a:off x="8474161" y="38351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AA0F0A8-B3D7-4737-8B75-C6245D9CF75F}"/>
              </a:ext>
            </a:extLst>
          </p:cNvPr>
          <p:cNvSpPr/>
          <p:nvPr/>
        </p:nvSpPr>
        <p:spPr>
          <a:xfrm>
            <a:off x="8840692" y="383510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D49E25C-1227-48A5-A50A-7574CBD315C7}"/>
              </a:ext>
            </a:extLst>
          </p:cNvPr>
          <p:cNvSpPr/>
          <p:nvPr/>
        </p:nvSpPr>
        <p:spPr>
          <a:xfrm>
            <a:off x="9207223" y="383510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EF3BC83-5E68-4EBC-AE0A-2608BF8E1669}"/>
              </a:ext>
            </a:extLst>
          </p:cNvPr>
          <p:cNvSpPr/>
          <p:nvPr/>
        </p:nvSpPr>
        <p:spPr>
          <a:xfrm>
            <a:off x="9573754" y="383510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AEEF578-E20D-4CC2-A2F2-70CC076C1038}"/>
              </a:ext>
            </a:extLst>
          </p:cNvPr>
          <p:cNvSpPr txBox="1"/>
          <p:nvPr/>
        </p:nvSpPr>
        <p:spPr>
          <a:xfrm>
            <a:off x="7374568" y="21459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45A4FFF-5118-4337-BAD5-78B05E632C44}"/>
              </a:ext>
            </a:extLst>
          </p:cNvPr>
          <p:cNvSpPr/>
          <p:nvPr/>
        </p:nvSpPr>
        <p:spPr>
          <a:xfrm>
            <a:off x="-36866" y="2495309"/>
            <a:ext cx="6477965" cy="186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E05D26B5-E61E-4C85-A201-411B47A353A6}"/>
              </a:ext>
            </a:extLst>
          </p:cNvPr>
          <p:cNvSpPr/>
          <p:nvPr/>
        </p:nvSpPr>
        <p:spPr>
          <a:xfrm>
            <a:off x="36622" y="2552800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20F8C68-648A-4409-BB9B-EFCB353F36DC}"/>
              </a:ext>
            </a:extLst>
          </p:cNvPr>
          <p:cNvSpPr/>
          <p:nvPr/>
        </p:nvSpPr>
        <p:spPr>
          <a:xfrm>
            <a:off x="36622" y="3429000"/>
            <a:ext cx="6342598" cy="876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A738A34-8CDB-4EF9-83DD-CDD7981540BA}"/>
              </a:ext>
            </a:extLst>
          </p:cNvPr>
          <p:cNvSpPr/>
          <p:nvPr/>
        </p:nvSpPr>
        <p:spPr>
          <a:xfrm>
            <a:off x="98501" y="261029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089F8B4-7296-445D-B4DA-69D85CE99B4C}"/>
              </a:ext>
            </a:extLst>
          </p:cNvPr>
          <p:cNvSpPr/>
          <p:nvPr/>
        </p:nvSpPr>
        <p:spPr>
          <a:xfrm>
            <a:off x="3208069" y="261029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CE921093-B74A-401A-834A-F4DABB472317}"/>
              </a:ext>
            </a:extLst>
          </p:cNvPr>
          <p:cNvSpPr/>
          <p:nvPr/>
        </p:nvSpPr>
        <p:spPr>
          <a:xfrm>
            <a:off x="160085" y="266778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52877D52-59FF-4535-A876-204E5E3F4A4D}"/>
              </a:ext>
            </a:extLst>
          </p:cNvPr>
          <p:cNvSpPr/>
          <p:nvPr/>
        </p:nvSpPr>
        <p:spPr>
          <a:xfrm>
            <a:off x="1653138" y="266778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0A15B8DF-D435-436E-B3DA-507C6E8DDFAC}"/>
              </a:ext>
            </a:extLst>
          </p:cNvPr>
          <p:cNvSpPr/>
          <p:nvPr/>
        </p:nvSpPr>
        <p:spPr>
          <a:xfrm>
            <a:off x="216010" y="272926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8DACE707-535C-49B3-905B-55EBDDF61296}"/>
              </a:ext>
            </a:extLst>
          </p:cNvPr>
          <p:cNvSpPr/>
          <p:nvPr/>
        </p:nvSpPr>
        <p:spPr>
          <a:xfrm>
            <a:off x="901729" y="272926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426A1A7-7A45-4D1B-9E8F-2AF3E294A24A}"/>
              </a:ext>
            </a:extLst>
          </p:cNvPr>
          <p:cNvSpPr/>
          <p:nvPr/>
        </p:nvSpPr>
        <p:spPr>
          <a:xfrm>
            <a:off x="261265" y="278328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1335009-7060-4ED8-8CB5-6C58EAB5225A}"/>
              </a:ext>
            </a:extLst>
          </p:cNvPr>
          <p:cNvSpPr/>
          <p:nvPr/>
        </p:nvSpPr>
        <p:spPr>
          <a:xfrm>
            <a:off x="563613" y="278328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0E2EAF9-B1B2-4301-A7DD-04FEA25381EB}"/>
              </a:ext>
            </a:extLst>
          </p:cNvPr>
          <p:cNvSpPr/>
          <p:nvPr/>
        </p:nvSpPr>
        <p:spPr>
          <a:xfrm>
            <a:off x="942240" y="278328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BDA0BA1-E259-4833-9CDC-BE49F42B6350}"/>
              </a:ext>
            </a:extLst>
          </p:cNvPr>
          <p:cNvSpPr/>
          <p:nvPr/>
        </p:nvSpPr>
        <p:spPr>
          <a:xfrm>
            <a:off x="1244588" y="278328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B25018B6-1740-40C8-9159-BB1B643D52A8}"/>
              </a:ext>
            </a:extLst>
          </p:cNvPr>
          <p:cNvSpPr/>
          <p:nvPr/>
        </p:nvSpPr>
        <p:spPr>
          <a:xfrm>
            <a:off x="1713945" y="273027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21BCDC27-5829-4C9A-953F-4602E25FD827}"/>
              </a:ext>
            </a:extLst>
          </p:cNvPr>
          <p:cNvSpPr/>
          <p:nvPr/>
        </p:nvSpPr>
        <p:spPr>
          <a:xfrm>
            <a:off x="2399664" y="273027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60C0DE43-FF48-430F-BF00-6419CAD1F968}"/>
              </a:ext>
            </a:extLst>
          </p:cNvPr>
          <p:cNvSpPr/>
          <p:nvPr/>
        </p:nvSpPr>
        <p:spPr>
          <a:xfrm>
            <a:off x="1759200" y="278428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B87C7F0-C51E-4388-AB88-B032DDFF539F}"/>
              </a:ext>
            </a:extLst>
          </p:cNvPr>
          <p:cNvSpPr/>
          <p:nvPr/>
        </p:nvSpPr>
        <p:spPr>
          <a:xfrm>
            <a:off x="2061548" y="278428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6E29F3C5-DCDC-447E-B4AA-645D133723B0}"/>
              </a:ext>
            </a:extLst>
          </p:cNvPr>
          <p:cNvSpPr/>
          <p:nvPr/>
        </p:nvSpPr>
        <p:spPr>
          <a:xfrm>
            <a:off x="2440175" y="278428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037AB6B5-AFDE-4DCF-8192-FD5FD8C6BB1B}"/>
              </a:ext>
            </a:extLst>
          </p:cNvPr>
          <p:cNvSpPr/>
          <p:nvPr/>
        </p:nvSpPr>
        <p:spPr>
          <a:xfrm>
            <a:off x="2742523" y="278428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AAA4FCB9-754F-499C-9F50-E992202588BD}"/>
              </a:ext>
            </a:extLst>
          </p:cNvPr>
          <p:cNvSpPr/>
          <p:nvPr/>
        </p:nvSpPr>
        <p:spPr>
          <a:xfrm>
            <a:off x="3269981" y="266430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D5104094-7169-4EC4-9259-F168B8166B87}"/>
              </a:ext>
            </a:extLst>
          </p:cNvPr>
          <p:cNvSpPr/>
          <p:nvPr/>
        </p:nvSpPr>
        <p:spPr>
          <a:xfrm>
            <a:off x="4763034" y="266430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AD697B15-58D6-46D9-8AC2-7DBFFDC48EDF}"/>
              </a:ext>
            </a:extLst>
          </p:cNvPr>
          <p:cNvSpPr/>
          <p:nvPr/>
        </p:nvSpPr>
        <p:spPr>
          <a:xfrm>
            <a:off x="3325906" y="272579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FAE07D0E-385E-4415-8A24-D11B9EA94224}"/>
              </a:ext>
            </a:extLst>
          </p:cNvPr>
          <p:cNvSpPr/>
          <p:nvPr/>
        </p:nvSpPr>
        <p:spPr>
          <a:xfrm>
            <a:off x="4011625" y="272579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586421B-B220-44CC-A155-0DBF83914C2F}"/>
              </a:ext>
            </a:extLst>
          </p:cNvPr>
          <p:cNvSpPr/>
          <p:nvPr/>
        </p:nvSpPr>
        <p:spPr>
          <a:xfrm>
            <a:off x="3371161" y="277980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B69E4D6-81B5-48AE-86BE-3A620CDD1717}"/>
              </a:ext>
            </a:extLst>
          </p:cNvPr>
          <p:cNvSpPr/>
          <p:nvPr/>
        </p:nvSpPr>
        <p:spPr>
          <a:xfrm>
            <a:off x="3673509" y="277980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6C45BC3D-3B96-4579-94FC-04D69F37977D}"/>
              </a:ext>
            </a:extLst>
          </p:cNvPr>
          <p:cNvSpPr/>
          <p:nvPr/>
        </p:nvSpPr>
        <p:spPr>
          <a:xfrm>
            <a:off x="4052136" y="277980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1EF373A6-40A3-4B8B-A658-4E0B2DC49C20}"/>
              </a:ext>
            </a:extLst>
          </p:cNvPr>
          <p:cNvSpPr/>
          <p:nvPr/>
        </p:nvSpPr>
        <p:spPr>
          <a:xfrm>
            <a:off x="4354484" y="277980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6A64661-237A-48F3-8B55-27233C8F7F24}"/>
              </a:ext>
            </a:extLst>
          </p:cNvPr>
          <p:cNvSpPr/>
          <p:nvPr/>
        </p:nvSpPr>
        <p:spPr>
          <a:xfrm>
            <a:off x="4823841" y="272679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4AC597EA-B762-4C3F-BCA1-D77ED4B33738}"/>
              </a:ext>
            </a:extLst>
          </p:cNvPr>
          <p:cNvSpPr/>
          <p:nvPr/>
        </p:nvSpPr>
        <p:spPr>
          <a:xfrm>
            <a:off x="5509560" y="272679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5F0B5EA1-93C4-439E-958F-FC03AD55A352}"/>
              </a:ext>
            </a:extLst>
          </p:cNvPr>
          <p:cNvSpPr/>
          <p:nvPr/>
        </p:nvSpPr>
        <p:spPr>
          <a:xfrm>
            <a:off x="4869096" y="278081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133DB2F-65FC-40E5-AA44-E923892BA7B0}"/>
              </a:ext>
            </a:extLst>
          </p:cNvPr>
          <p:cNvSpPr/>
          <p:nvPr/>
        </p:nvSpPr>
        <p:spPr>
          <a:xfrm>
            <a:off x="5171444" y="278081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32C752AC-5296-43C8-A0D4-4657327C7439}"/>
              </a:ext>
            </a:extLst>
          </p:cNvPr>
          <p:cNvSpPr/>
          <p:nvPr/>
        </p:nvSpPr>
        <p:spPr>
          <a:xfrm>
            <a:off x="5550071" y="278081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7E3FB22-12EB-4B46-BAEA-02A9AF45DAAA}"/>
              </a:ext>
            </a:extLst>
          </p:cNvPr>
          <p:cNvSpPr/>
          <p:nvPr/>
        </p:nvSpPr>
        <p:spPr>
          <a:xfrm>
            <a:off x="5852419" y="278081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06E12E71-3507-4210-B008-BE765485E51A}"/>
              </a:ext>
            </a:extLst>
          </p:cNvPr>
          <p:cNvSpPr/>
          <p:nvPr/>
        </p:nvSpPr>
        <p:spPr>
          <a:xfrm>
            <a:off x="98501" y="348649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F205EFE9-0671-41CD-9743-6D909B9554A8}"/>
              </a:ext>
            </a:extLst>
          </p:cNvPr>
          <p:cNvSpPr/>
          <p:nvPr/>
        </p:nvSpPr>
        <p:spPr>
          <a:xfrm>
            <a:off x="3208069" y="3486491"/>
            <a:ext cx="3109568" cy="7612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873B8C7F-E471-4F89-8D87-96DAB01D1DB1}"/>
              </a:ext>
            </a:extLst>
          </p:cNvPr>
          <p:cNvSpPr/>
          <p:nvPr/>
        </p:nvSpPr>
        <p:spPr>
          <a:xfrm>
            <a:off x="160085" y="354398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4E01970-B0AE-4FC7-890B-C34E948E9458}"/>
              </a:ext>
            </a:extLst>
          </p:cNvPr>
          <p:cNvSpPr/>
          <p:nvPr/>
        </p:nvSpPr>
        <p:spPr>
          <a:xfrm>
            <a:off x="1653138" y="3543982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6997BE0-4465-48C7-B94E-F731EBCC6CA9}"/>
              </a:ext>
            </a:extLst>
          </p:cNvPr>
          <p:cNvSpPr/>
          <p:nvPr/>
        </p:nvSpPr>
        <p:spPr>
          <a:xfrm>
            <a:off x="216010" y="360546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95B0B1B-91B5-4AAA-8E52-BADF3F62CA80}"/>
              </a:ext>
            </a:extLst>
          </p:cNvPr>
          <p:cNvSpPr/>
          <p:nvPr/>
        </p:nvSpPr>
        <p:spPr>
          <a:xfrm>
            <a:off x="901729" y="3605467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FC52266E-C095-4B4A-AB42-67A4E6EE22D4}"/>
              </a:ext>
            </a:extLst>
          </p:cNvPr>
          <p:cNvSpPr/>
          <p:nvPr/>
        </p:nvSpPr>
        <p:spPr>
          <a:xfrm>
            <a:off x="261265" y="365948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1A66E4CF-288B-4A14-8C0B-BE4C34DD5238}"/>
              </a:ext>
            </a:extLst>
          </p:cNvPr>
          <p:cNvSpPr/>
          <p:nvPr/>
        </p:nvSpPr>
        <p:spPr>
          <a:xfrm>
            <a:off x="563613" y="3659482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A1D630-9068-49F4-86AF-1555CFC5BCFE}"/>
              </a:ext>
            </a:extLst>
          </p:cNvPr>
          <p:cNvSpPr/>
          <p:nvPr/>
        </p:nvSpPr>
        <p:spPr>
          <a:xfrm>
            <a:off x="942240" y="365948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608211A-68FF-4138-9A87-448918AE3602}"/>
              </a:ext>
            </a:extLst>
          </p:cNvPr>
          <p:cNvSpPr/>
          <p:nvPr/>
        </p:nvSpPr>
        <p:spPr>
          <a:xfrm>
            <a:off x="1244588" y="3659481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DF85816-8EA5-4542-B568-B4B75AA70043}"/>
              </a:ext>
            </a:extLst>
          </p:cNvPr>
          <p:cNvSpPr/>
          <p:nvPr/>
        </p:nvSpPr>
        <p:spPr>
          <a:xfrm>
            <a:off x="1713945" y="360647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7771139E-D9B8-4A6C-8A76-32C3815C4378}"/>
              </a:ext>
            </a:extLst>
          </p:cNvPr>
          <p:cNvSpPr/>
          <p:nvPr/>
        </p:nvSpPr>
        <p:spPr>
          <a:xfrm>
            <a:off x="2399664" y="3606474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6F466E63-062C-4302-AE39-F9448981680C}"/>
              </a:ext>
            </a:extLst>
          </p:cNvPr>
          <p:cNvSpPr/>
          <p:nvPr/>
        </p:nvSpPr>
        <p:spPr>
          <a:xfrm>
            <a:off x="1759200" y="366048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769C1C9F-D84B-46FC-B9BE-81CBD83E7913}"/>
              </a:ext>
            </a:extLst>
          </p:cNvPr>
          <p:cNvSpPr/>
          <p:nvPr/>
        </p:nvSpPr>
        <p:spPr>
          <a:xfrm>
            <a:off x="2061548" y="3660489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48FF5171-9FEB-4A66-9F9F-4C4A4888B483}"/>
              </a:ext>
            </a:extLst>
          </p:cNvPr>
          <p:cNvSpPr/>
          <p:nvPr/>
        </p:nvSpPr>
        <p:spPr>
          <a:xfrm>
            <a:off x="2440175" y="366048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6FA278FF-4F5E-4DAD-82A0-40D24894D3E5}"/>
              </a:ext>
            </a:extLst>
          </p:cNvPr>
          <p:cNvSpPr/>
          <p:nvPr/>
        </p:nvSpPr>
        <p:spPr>
          <a:xfrm>
            <a:off x="2742523" y="3660488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0F46E93-714F-444B-8B3F-EA85A93540C9}"/>
              </a:ext>
            </a:extLst>
          </p:cNvPr>
          <p:cNvSpPr/>
          <p:nvPr/>
        </p:nvSpPr>
        <p:spPr>
          <a:xfrm>
            <a:off x="3269981" y="354050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76458C6-5D39-438F-BFBE-AF35FDE2DE32}"/>
              </a:ext>
            </a:extLst>
          </p:cNvPr>
          <p:cNvSpPr/>
          <p:nvPr/>
        </p:nvSpPr>
        <p:spPr>
          <a:xfrm>
            <a:off x="4763034" y="3540507"/>
            <a:ext cx="1493053" cy="6531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13D851E-287E-4F76-8CBE-1ADCB3239942}"/>
              </a:ext>
            </a:extLst>
          </p:cNvPr>
          <p:cNvSpPr/>
          <p:nvPr/>
        </p:nvSpPr>
        <p:spPr>
          <a:xfrm>
            <a:off x="3325906" y="360199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2B674FB-98C8-4C37-B694-FD880AA907AD}"/>
              </a:ext>
            </a:extLst>
          </p:cNvPr>
          <p:cNvSpPr/>
          <p:nvPr/>
        </p:nvSpPr>
        <p:spPr>
          <a:xfrm>
            <a:off x="4011625" y="3601992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E4C03662-AC10-4AFD-9466-8D3140B9EA1C}"/>
              </a:ext>
            </a:extLst>
          </p:cNvPr>
          <p:cNvSpPr/>
          <p:nvPr/>
        </p:nvSpPr>
        <p:spPr>
          <a:xfrm>
            <a:off x="3371161" y="365600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BC08D924-F70C-45AF-853F-D71403754F9C}"/>
              </a:ext>
            </a:extLst>
          </p:cNvPr>
          <p:cNvSpPr/>
          <p:nvPr/>
        </p:nvSpPr>
        <p:spPr>
          <a:xfrm>
            <a:off x="3673509" y="3656007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D1EF665-EA1B-4161-9465-2AF77B489D70}"/>
              </a:ext>
            </a:extLst>
          </p:cNvPr>
          <p:cNvSpPr/>
          <p:nvPr/>
        </p:nvSpPr>
        <p:spPr>
          <a:xfrm>
            <a:off x="4052136" y="365600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099E6736-75F3-4EA3-9BB8-4C29C9AB0368}"/>
              </a:ext>
            </a:extLst>
          </p:cNvPr>
          <p:cNvSpPr/>
          <p:nvPr/>
        </p:nvSpPr>
        <p:spPr>
          <a:xfrm>
            <a:off x="4354484" y="3656006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FA3075A0-C327-4B6F-AFE6-4456E9EBE518}"/>
              </a:ext>
            </a:extLst>
          </p:cNvPr>
          <p:cNvSpPr/>
          <p:nvPr/>
        </p:nvSpPr>
        <p:spPr>
          <a:xfrm>
            <a:off x="4823841" y="360299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E853579B-A015-4C3F-B77B-5B18803CD150}"/>
              </a:ext>
            </a:extLst>
          </p:cNvPr>
          <p:cNvSpPr/>
          <p:nvPr/>
        </p:nvSpPr>
        <p:spPr>
          <a:xfrm>
            <a:off x="5509560" y="3602999"/>
            <a:ext cx="685719" cy="5376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F64285A-721B-433E-9EC7-A00136CA2FE3}"/>
              </a:ext>
            </a:extLst>
          </p:cNvPr>
          <p:cNvSpPr/>
          <p:nvPr/>
        </p:nvSpPr>
        <p:spPr>
          <a:xfrm>
            <a:off x="4869096" y="365701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3B3E29A5-D0B8-4B5B-913D-8BB5C7F5F8BE}"/>
              </a:ext>
            </a:extLst>
          </p:cNvPr>
          <p:cNvSpPr/>
          <p:nvPr/>
        </p:nvSpPr>
        <p:spPr>
          <a:xfrm>
            <a:off x="5171444" y="3657014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36DE0E73-8E93-4425-8184-BD6FAABFBC9B}"/>
              </a:ext>
            </a:extLst>
          </p:cNvPr>
          <p:cNvSpPr/>
          <p:nvPr/>
        </p:nvSpPr>
        <p:spPr>
          <a:xfrm>
            <a:off x="5550071" y="365701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E67D448-2C56-4F90-87E4-DD9372C05B69}"/>
              </a:ext>
            </a:extLst>
          </p:cNvPr>
          <p:cNvSpPr/>
          <p:nvPr/>
        </p:nvSpPr>
        <p:spPr>
          <a:xfrm>
            <a:off x="5852419" y="3657013"/>
            <a:ext cx="302348" cy="4296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5255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220691" y="911339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D406B2B-E817-4386-8F80-87295BA44A2B}"/>
              </a:ext>
            </a:extLst>
          </p:cNvPr>
          <p:cNvSpPr/>
          <p:nvPr/>
        </p:nvSpPr>
        <p:spPr>
          <a:xfrm rot="16200000">
            <a:off x="3393635" y="3323701"/>
            <a:ext cx="377642" cy="2105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AEEF578-E20D-4CC2-A2F2-70CC076C1038}"/>
              </a:ext>
            </a:extLst>
          </p:cNvPr>
          <p:cNvSpPr txBox="1"/>
          <p:nvPr/>
        </p:nvSpPr>
        <p:spPr>
          <a:xfrm>
            <a:off x="1375113" y="21729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58B0C5-8883-4EB0-AFF1-2F67E94CA25C}"/>
              </a:ext>
            </a:extLst>
          </p:cNvPr>
          <p:cNvSpPr txBox="1"/>
          <p:nvPr/>
        </p:nvSpPr>
        <p:spPr>
          <a:xfrm>
            <a:off x="4387161" y="15943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F3FB3-0B28-4745-8BA0-CBF700B4C9D6}"/>
              </a:ext>
            </a:extLst>
          </p:cNvPr>
          <p:cNvSpPr/>
          <p:nvPr/>
        </p:nvSpPr>
        <p:spPr>
          <a:xfrm>
            <a:off x="4063026" y="208811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D5E4ACB-B417-403D-805D-4F2052C8D2CC}"/>
              </a:ext>
            </a:extLst>
          </p:cNvPr>
          <p:cNvSpPr/>
          <p:nvPr/>
        </p:nvSpPr>
        <p:spPr>
          <a:xfrm>
            <a:off x="4429557" y="208811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98882F9-7F6B-41FA-B27A-E3AFFA4B368D}"/>
              </a:ext>
            </a:extLst>
          </p:cNvPr>
          <p:cNvSpPr/>
          <p:nvPr/>
        </p:nvSpPr>
        <p:spPr>
          <a:xfrm>
            <a:off x="4796088" y="208811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F9128-D3E4-40AC-804E-FB6587B9199D}"/>
              </a:ext>
            </a:extLst>
          </p:cNvPr>
          <p:cNvSpPr/>
          <p:nvPr/>
        </p:nvSpPr>
        <p:spPr>
          <a:xfrm>
            <a:off x="5162619" y="208811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CC23808-6399-42EF-8B68-F098E20F6BB6}"/>
              </a:ext>
            </a:extLst>
          </p:cNvPr>
          <p:cNvSpPr/>
          <p:nvPr/>
        </p:nvSpPr>
        <p:spPr>
          <a:xfrm>
            <a:off x="4063026" y="245203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CADE1D-734A-489E-BE5B-10CE6E2639BB}"/>
              </a:ext>
            </a:extLst>
          </p:cNvPr>
          <p:cNvSpPr/>
          <p:nvPr/>
        </p:nvSpPr>
        <p:spPr>
          <a:xfrm>
            <a:off x="4429557" y="245203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A75E43-26DF-4864-ABC6-9794E9E0FEB5}"/>
              </a:ext>
            </a:extLst>
          </p:cNvPr>
          <p:cNvSpPr/>
          <p:nvPr/>
        </p:nvSpPr>
        <p:spPr>
          <a:xfrm>
            <a:off x="4796088" y="245203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0867B4E-8EAD-4093-94C8-EE3849BE1247}"/>
              </a:ext>
            </a:extLst>
          </p:cNvPr>
          <p:cNvSpPr/>
          <p:nvPr/>
        </p:nvSpPr>
        <p:spPr>
          <a:xfrm>
            <a:off x="5162619" y="245203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6FE4A9-3FE1-4968-907F-8CEE0E9829F0}"/>
              </a:ext>
            </a:extLst>
          </p:cNvPr>
          <p:cNvSpPr/>
          <p:nvPr/>
        </p:nvSpPr>
        <p:spPr>
          <a:xfrm>
            <a:off x="4063026" y="281596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AC13634-1D8C-450F-9D54-1D6E7A41B699}"/>
              </a:ext>
            </a:extLst>
          </p:cNvPr>
          <p:cNvSpPr/>
          <p:nvPr/>
        </p:nvSpPr>
        <p:spPr>
          <a:xfrm>
            <a:off x="4429557" y="281596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BC46B0-BDFC-46E6-B306-1BF410635A46}"/>
              </a:ext>
            </a:extLst>
          </p:cNvPr>
          <p:cNvSpPr/>
          <p:nvPr/>
        </p:nvSpPr>
        <p:spPr>
          <a:xfrm>
            <a:off x="4796088" y="281596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58EFBC-573F-4CD0-B652-146E9F39539D}"/>
              </a:ext>
            </a:extLst>
          </p:cNvPr>
          <p:cNvSpPr/>
          <p:nvPr/>
        </p:nvSpPr>
        <p:spPr>
          <a:xfrm>
            <a:off x="5162619" y="281595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67BA0E3-FFE7-4658-8901-F044399F5465}"/>
              </a:ext>
            </a:extLst>
          </p:cNvPr>
          <p:cNvSpPr/>
          <p:nvPr/>
        </p:nvSpPr>
        <p:spPr>
          <a:xfrm>
            <a:off x="4063026" y="317988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B7A064D-1010-4305-9BAF-F88FB840B432}"/>
              </a:ext>
            </a:extLst>
          </p:cNvPr>
          <p:cNvSpPr/>
          <p:nvPr/>
        </p:nvSpPr>
        <p:spPr>
          <a:xfrm>
            <a:off x="4429557" y="317988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FC51DB5-C3E5-4F85-85CF-46FC93BD2D7D}"/>
              </a:ext>
            </a:extLst>
          </p:cNvPr>
          <p:cNvSpPr/>
          <p:nvPr/>
        </p:nvSpPr>
        <p:spPr>
          <a:xfrm>
            <a:off x="4796088" y="317988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F5AEE4D-DCE7-4931-AE05-841785E90402}"/>
              </a:ext>
            </a:extLst>
          </p:cNvPr>
          <p:cNvSpPr/>
          <p:nvPr/>
        </p:nvSpPr>
        <p:spPr>
          <a:xfrm>
            <a:off x="5162619" y="317988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CBB6FF5-18B1-4521-8FE7-02AF71DFE642}"/>
              </a:ext>
            </a:extLst>
          </p:cNvPr>
          <p:cNvSpPr/>
          <p:nvPr/>
        </p:nvSpPr>
        <p:spPr>
          <a:xfrm>
            <a:off x="4063026" y="354380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B2C971C-FED5-4DEE-9CD7-F675DE7C070B}"/>
              </a:ext>
            </a:extLst>
          </p:cNvPr>
          <p:cNvSpPr/>
          <p:nvPr/>
        </p:nvSpPr>
        <p:spPr>
          <a:xfrm>
            <a:off x="4429557" y="354380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88964E9-D2DA-4BFD-99F9-DFBCF4FBD13C}"/>
              </a:ext>
            </a:extLst>
          </p:cNvPr>
          <p:cNvSpPr/>
          <p:nvPr/>
        </p:nvSpPr>
        <p:spPr>
          <a:xfrm>
            <a:off x="4796088" y="35438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B6C2C55-667B-4A76-B649-1982DAA02A21}"/>
              </a:ext>
            </a:extLst>
          </p:cNvPr>
          <p:cNvSpPr/>
          <p:nvPr/>
        </p:nvSpPr>
        <p:spPr>
          <a:xfrm>
            <a:off x="5162619" y="354380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3127F45-2B99-4C53-B1A1-A7FC0E3EA031}"/>
              </a:ext>
            </a:extLst>
          </p:cNvPr>
          <p:cNvSpPr/>
          <p:nvPr/>
        </p:nvSpPr>
        <p:spPr>
          <a:xfrm>
            <a:off x="4063026" y="390773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993F6C5-0E53-41C5-9608-1BE9D3491CB6}"/>
              </a:ext>
            </a:extLst>
          </p:cNvPr>
          <p:cNvSpPr/>
          <p:nvPr/>
        </p:nvSpPr>
        <p:spPr>
          <a:xfrm>
            <a:off x="4429557" y="390773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331B8A-E4B7-4E5C-B517-D11F90A76112}"/>
              </a:ext>
            </a:extLst>
          </p:cNvPr>
          <p:cNvSpPr/>
          <p:nvPr/>
        </p:nvSpPr>
        <p:spPr>
          <a:xfrm>
            <a:off x="4796088" y="390772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4E14C3-6F0F-4BF3-A6B3-531F9FB746D8}"/>
              </a:ext>
            </a:extLst>
          </p:cNvPr>
          <p:cNvSpPr/>
          <p:nvPr/>
        </p:nvSpPr>
        <p:spPr>
          <a:xfrm>
            <a:off x="5162619" y="390772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0A2EADB-26D9-42BE-AD08-EF217ADD7FD3}"/>
              </a:ext>
            </a:extLst>
          </p:cNvPr>
          <p:cNvSpPr/>
          <p:nvPr/>
        </p:nvSpPr>
        <p:spPr>
          <a:xfrm>
            <a:off x="4063026" y="427165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94171AE-48E1-431A-BDAF-D555B8D70AB6}"/>
              </a:ext>
            </a:extLst>
          </p:cNvPr>
          <p:cNvSpPr/>
          <p:nvPr/>
        </p:nvSpPr>
        <p:spPr>
          <a:xfrm>
            <a:off x="4429557" y="427165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8AB6854-D5EF-40DC-B526-2D542E06F814}"/>
              </a:ext>
            </a:extLst>
          </p:cNvPr>
          <p:cNvSpPr/>
          <p:nvPr/>
        </p:nvSpPr>
        <p:spPr>
          <a:xfrm>
            <a:off x="4796088" y="427165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EBCDFE0-4B06-4689-87E5-7B42C8F753E0}"/>
              </a:ext>
            </a:extLst>
          </p:cNvPr>
          <p:cNvSpPr/>
          <p:nvPr/>
        </p:nvSpPr>
        <p:spPr>
          <a:xfrm>
            <a:off x="5162619" y="42716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2BF94C9-3B31-45CD-8869-330461C5A16D}"/>
              </a:ext>
            </a:extLst>
          </p:cNvPr>
          <p:cNvSpPr/>
          <p:nvPr/>
        </p:nvSpPr>
        <p:spPr>
          <a:xfrm>
            <a:off x="4063026" y="463557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E7D57D-074A-4089-BA42-159A338CFAEC}"/>
              </a:ext>
            </a:extLst>
          </p:cNvPr>
          <p:cNvSpPr/>
          <p:nvPr/>
        </p:nvSpPr>
        <p:spPr>
          <a:xfrm>
            <a:off x="4429557" y="463557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5282E7-5813-4585-A86A-38F15C6C24DA}"/>
              </a:ext>
            </a:extLst>
          </p:cNvPr>
          <p:cNvSpPr/>
          <p:nvPr/>
        </p:nvSpPr>
        <p:spPr>
          <a:xfrm>
            <a:off x="4796088" y="463557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914232F-D9A2-4D6F-94DA-1C886295588B}"/>
              </a:ext>
            </a:extLst>
          </p:cNvPr>
          <p:cNvSpPr/>
          <p:nvPr/>
        </p:nvSpPr>
        <p:spPr>
          <a:xfrm>
            <a:off x="5162619" y="463557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08DE76E-EE85-4F74-82AE-5B68E9DD46F4}"/>
              </a:ext>
            </a:extLst>
          </p:cNvPr>
          <p:cNvSpPr/>
          <p:nvPr/>
        </p:nvSpPr>
        <p:spPr>
          <a:xfrm>
            <a:off x="357274" y="262487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6DFC179-80F1-4645-8841-51EBDDF3E246}"/>
              </a:ext>
            </a:extLst>
          </p:cNvPr>
          <p:cNvSpPr/>
          <p:nvPr/>
        </p:nvSpPr>
        <p:spPr>
          <a:xfrm>
            <a:off x="723805" y="26248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530503-82ED-423E-9E5F-2199F5D17385}"/>
              </a:ext>
            </a:extLst>
          </p:cNvPr>
          <p:cNvSpPr/>
          <p:nvPr/>
        </p:nvSpPr>
        <p:spPr>
          <a:xfrm>
            <a:off x="1090336" y="262487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7C8F927-3531-43C2-AE21-94DB9D04F71D}"/>
              </a:ext>
            </a:extLst>
          </p:cNvPr>
          <p:cNvSpPr/>
          <p:nvPr/>
        </p:nvSpPr>
        <p:spPr>
          <a:xfrm>
            <a:off x="1456867" y="262486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3062FC0-8883-4329-A983-2C9EE1DC3DE8}"/>
              </a:ext>
            </a:extLst>
          </p:cNvPr>
          <p:cNvSpPr/>
          <p:nvPr/>
        </p:nvSpPr>
        <p:spPr>
          <a:xfrm>
            <a:off x="1823398" y="262486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AA490F8-9D01-4B9B-BC06-E3C211958FD2}"/>
              </a:ext>
            </a:extLst>
          </p:cNvPr>
          <p:cNvSpPr/>
          <p:nvPr/>
        </p:nvSpPr>
        <p:spPr>
          <a:xfrm>
            <a:off x="2189929" y="262486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9B95A3D-4C4F-46BD-8480-D3389EBA1D88}"/>
              </a:ext>
            </a:extLst>
          </p:cNvPr>
          <p:cNvSpPr/>
          <p:nvPr/>
        </p:nvSpPr>
        <p:spPr>
          <a:xfrm>
            <a:off x="2556460" y="262486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0444D28-6BFC-4072-A719-CE18D8E2A9D5}"/>
              </a:ext>
            </a:extLst>
          </p:cNvPr>
          <p:cNvSpPr/>
          <p:nvPr/>
        </p:nvSpPr>
        <p:spPr>
          <a:xfrm>
            <a:off x="2922991" y="262486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35086F5-981E-4938-BFD6-8946DD281C4F}"/>
              </a:ext>
            </a:extLst>
          </p:cNvPr>
          <p:cNvSpPr/>
          <p:nvPr/>
        </p:nvSpPr>
        <p:spPr>
          <a:xfrm>
            <a:off x="357274" y="299140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7DEE538-E29E-47D9-8CC5-0135E96177CB}"/>
              </a:ext>
            </a:extLst>
          </p:cNvPr>
          <p:cNvSpPr/>
          <p:nvPr/>
        </p:nvSpPr>
        <p:spPr>
          <a:xfrm>
            <a:off x="723805" y="299140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356BEF9-C4A5-4E8A-875F-E8FC2339C494}"/>
              </a:ext>
            </a:extLst>
          </p:cNvPr>
          <p:cNvSpPr/>
          <p:nvPr/>
        </p:nvSpPr>
        <p:spPr>
          <a:xfrm>
            <a:off x="1090336" y="299140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C6A9C0C-BD23-4730-B7EF-C0FD66718388}"/>
              </a:ext>
            </a:extLst>
          </p:cNvPr>
          <p:cNvSpPr/>
          <p:nvPr/>
        </p:nvSpPr>
        <p:spPr>
          <a:xfrm>
            <a:off x="1456867" y="299140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5CC9279-6BC1-4EE1-9B35-5EF2C0187753}"/>
              </a:ext>
            </a:extLst>
          </p:cNvPr>
          <p:cNvSpPr/>
          <p:nvPr/>
        </p:nvSpPr>
        <p:spPr>
          <a:xfrm>
            <a:off x="1823398" y="299139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E693592-EFAD-44CC-A4FA-031350112CB4}"/>
              </a:ext>
            </a:extLst>
          </p:cNvPr>
          <p:cNvSpPr/>
          <p:nvPr/>
        </p:nvSpPr>
        <p:spPr>
          <a:xfrm>
            <a:off x="2189929" y="299139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183565-A9EF-4B86-A74D-AB28E2887038}"/>
              </a:ext>
            </a:extLst>
          </p:cNvPr>
          <p:cNvSpPr/>
          <p:nvPr/>
        </p:nvSpPr>
        <p:spPr>
          <a:xfrm>
            <a:off x="2556459" y="299139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8CA232C-9DBE-45AD-9BD4-B9777B0FD586}"/>
              </a:ext>
            </a:extLst>
          </p:cNvPr>
          <p:cNvSpPr/>
          <p:nvPr/>
        </p:nvSpPr>
        <p:spPr>
          <a:xfrm>
            <a:off x="2922991" y="299139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C05910F-2930-4994-8FA5-EB93EABAD0F4}"/>
              </a:ext>
            </a:extLst>
          </p:cNvPr>
          <p:cNvSpPr/>
          <p:nvPr/>
        </p:nvSpPr>
        <p:spPr>
          <a:xfrm>
            <a:off x="357274" y="335793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55C9238-E1C7-4BA4-A4FE-E845260D3F0A}"/>
              </a:ext>
            </a:extLst>
          </p:cNvPr>
          <p:cNvSpPr/>
          <p:nvPr/>
        </p:nvSpPr>
        <p:spPr>
          <a:xfrm>
            <a:off x="723805" y="335793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08B8F5-AB22-4D73-9832-5F3AD96E848D}"/>
              </a:ext>
            </a:extLst>
          </p:cNvPr>
          <p:cNvSpPr/>
          <p:nvPr/>
        </p:nvSpPr>
        <p:spPr>
          <a:xfrm>
            <a:off x="1090336" y="335793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F926AAD-2225-4A57-A59A-9C3C0D269231}"/>
              </a:ext>
            </a:extLst>
          </p:cNvPr>
          <p:cNvSpPr/>
          <p:nvPr/>
        </p:nvSpPr>
        <p:spPr>
          <a:xfrm>
            <a:off x="1456867" y="335793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42D1173-8C0A-4ED1-9170-7FF07088E751}"/>
              </a:ext>
            </a:extLst>
          </p:cNvPr>
          <p:cNvSpPr/>
          <p:nvPr/>
        </p:nvSpPr>
        <p:spPr>
          <a:xfrm>
            <a:off x="1823398" y="335793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BE825D2-9B45-444A-B4B6-8A7B4794033C}"/>
              </a:ext>
            </a:extLst>
          </p:cNvPr>
          <p:cNvSpPr/>
          <p:nvPr/>
        </p:nvSpPr>
        <p:spPr>
          <a:xfrm>
            <a:off x="2189929" y="335792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271D6F6-4AC1-41BE-9A61-FDEAB43D13A8}"/>
              </a:ext>
            </a:extLst>
          </p:cNvPr>
          <p:cNvSpPr/>
          <p:nvPr/>
        </p:nvSpPr>
        <p:spPr>
          <a:xfrm>
            <a:off x="2556460" y="335792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1F15707-4EF7-42C2-8882-935966DBA85D}"/>
              </a:ext>
            </a:extLst>
          </p:cNvPr>
          <p:cNvSpPr/>
          <p:nvPr/>
        </p:nvSpPr>
        <p:spPr>
          <a:xfrm>
            <a:off x="2922991" y="335792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8BA702A-3BB8-4DF9-B7CF-EBAAD64EBCB4}"/>
              </a:ext>
            </a:extLst>
          </p:cNvPr>
          <p:cNvSpPr/>
          <p:nvPr/>
        </p:nvSpPr>
        <p:spPr>
          <a:xfrm>
            <a:off x="357274" y="372446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23CA58-72E2-4C30-9820-1B924F955E66}"/>
              </a:ext>
            </a:extLst>
          </p:cNvPr>
          <p:cNvSpPr/>
          <p:nvPr/>
        </p:nvSpPr>
        <p:spPr>
          <a:xfrm>
            <a:off x="723805" y="372446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999707-1D59-489E-8424-33362BD8323E}"/>
              </a:ext>
            </a:extLst>
          </p:cNvPr>
          <p:cNvSpPr/>
          <p:nvPr/>
        </p:nvSpPr>
        <p:spPr>
          <a:xfrm>
            <a:off x="1090336" y="372446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443447-8705-4650-A1B0-38E92A123352}"/>
              </a:ext>
            </a:extLst>
          </p:cNvPr>
          <p:cNvSpPr/>
          <p:nvPr/>
        </p:nvSpPr>
        <p:spPr>
          <a:xfrm>
            <a:off x="1456867" y="372446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1EA780A-1466-4400-8579-CD37FC7F46E2}"/>
              </a:ext>
            </a:extLst>
          </p:cNvPr>
          <p:cNvSpPr/>
          <p:nvPr/>
        </p:nvSpPr>
        <p:spPr>
          <a:xfrm>
            <a:off x="1823398" y="372446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9029119-CA51-45AE-89FB-5B2279920C0B}"/>
              </a:ext>
            </a:extLst>
          </p:cNvPr>
          <p:cNvSpPr/>
          <p:nvPr/>
        </p:nvSpPr>
        <p:spPr>
          <a:xfrm>
            <a:off x="2189929" y="372446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B7E9C47-4C0B-4EA7-8AE4-5B1FF36BE337}"/>
              </a:ext>
            </a:extLst>
          </p:cNvPr>
          <p:cNvSpPr/>
          <p:nvPr/>
        </p:nvSpPr>
        <p:spPr>
          <a:xfrm>
            <a:off x="2556460" y="372445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2BBB443-EFC4-4D1C-9E43-D0694559EF26}"/>
              </a:ext>
            </a:extLst>
          </p:cNvPr>
          <p:cNvSpPr/>
          <p:nvPr/>
        </p:nvSpPr>
        <p:spPr>
          <a:xfrm>
            <a:off x="2922991" y="372445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94C95-B567-42EB-84A1-32AEE8D24FDA}"/>
              </a:ext>
            </a:extLst>
          </p:cNvPr>
          <p:cNvCxnSpPr/>
          <p:nvPr/>
        </p:nvCxnSpPr>
        <p:spPr>
          <a:xfrm>
            <a:off x="8394435" y="3257550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54BFF52-005F-4320-BAEB-84EAF9B2FD30}"/>
              </a:ext>
            </a:extLst>
          </p:cNvPr>
          <p:cNvCxnSpPr/>
          <p:nvPr/>
        </p:nvCxnSpPr>
        <p:spPr>
          <a:xfrm>
            <a:off x="9608873" y="3300412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220691" y="911339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58B0C5-8883-4EB0-AFF1-2F67E94CA25C}"/>
              </a:ext>
            </a:extLst>
          </p:cNvPr>
          <p:cNvSpPr txBox="1"/>
          <p:nvPr/>
        </p:nvSpPr>
        <p:spPr>
          <a:xfrm>
            <a:off x="814442" y="177177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(8,4)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F3FB3-0B28-4745-8BA0-CBF700B4C9D6}"/>
              </a:ext>
            </a:extLst>
          </p:cNvPr>
          <p:cNvSpPr/>
          <p:nvPr/>
        </p:nvSpPr>
        <p:spPr>
          <a:xfrm>
            <a:off x="490307" y="226559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D5E4ACB-B417-403D-805D-4F2052C8D2CC}"/>
              </a:ext>
            </a:extLst>
          </p:cNvPr>
          <p:cNvSpPr/>
          <p:nvPr/>
        </p:nvSpPr>
        <p:spPr>
          <a:xfrm>
            <a:off x="856838" y="226559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98882F9-7F6B-41FA-B27A-E3AFFA4B368D}"/>
              </a:ext>
            </a:extLst>
          </p:cNvPr>
          <p:cNvSpPr/>
          <p:nvPr/>
        </p:nvSpPr>
        <p:spPr>
          <a:xfrm>
            <a:off x="1223369" y="2265593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F9128-D3E4-40AC-804E-FB6587B9199D}"/>
              </a:ext>
            </a:extLst>
          </p:cNvPr>
          <p:cNvSpPr/>
          <p:nvPr/>
        </p:nvSpPr>
        <p:spPr>
          <a:xfrm>
            <a:off x="1589900" y="226559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CC23808-6399-42EF-8B68-F098E20F6BB6}"/>
              </a:ext>
            </a:extLst>
          </p:cNvPr>
          <p:cNvSpPr/>
          <p:nvPr/>
        </p:nvSpPr>
        <p:spPr>
          <a:xfrm>
            <a:off x="490307" y="262951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CADE1D-734A-489E-BE5B-10CE6E2639BB}"/>
              </a:ext>
            </a:extLst>
          </p:cNvPr>
          <p:cNvSpPr/>
          <p:nvPr/>
        </p:nvSpPr>
        <p:spPr>
          <a:xfrm>
            <a:off x="856838" y="262951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A75E43-26DF-4864-ABC6-9794E9E0FEB5}"/>
              </a:ext>
            </a:extLst>
          </p:cNvPr>
          <p:cNvSpPr/>
          <p:nvPr/>
        </p:nvSpPr>
        <p:spPr>
          <a:xfrm>
            <a:off x="1223369" y="262951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0867B4E-8EAD-4093-94C8-EE3849BE1247}"/>
              </a:ext>
            </a:extLst>
          </p:cNvPr>
          <p:cNvSpPr/>
          <p:nvPr/>
        </p:nvSpPr>
        <p:spPr>
          <a:xfrm>
            <a:off x="1589900" y="2629515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6FE4A9-3FE1-4968-907F-8CEE0E9829F0}"/>
              </a:ext>
            </a:extLst>
          </p:cNvPr>
          <p:cNvSpPr/>
          <p:nvPr/>
        </p:nvSpPr>
        <p:spPr>
          <a:xfrm>
            <a:off x="490307" y="2993441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AC13634-1D8C-450F-9D54-1D6E7A41B699}"/>
              </a:ext>
            </a:extLst>
          </p:cNvPr>
          <p:cNvSpPr/>
          <p:nvPr/>
        </p:nvSpPr>
        <p:spPr>
          <a:xfrm>
            <a:off x="856838" y="299344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BC46B0-BDFC-46E6-B306-1BF410635A46}"/>
              </a:ext>
            </a:extLst>
          </p:cNvPr>
          <p:cNvSpPr/>
          <p:nvPr/>
        </p:nvSpPr>
        <p:spPr>
          <a:xfrm>
            <a:off x="1223369" y="299343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58EFBC-573F-4CD0-B652-146E9F39539D}"/>
              </a:ext>
            </a:extLst>
          </p:cNvPr>
          <p:cNvSpPr/>
          <p:nvPr/>
        </p:nvSpPr>
        <p:spPr>
          <a:xfrm>
            <a:off x="1589900" y="2993438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67BA0E3-FFE7-4658-8901-F044399F5465}"/>
              </a:ext>
            </a:extLst>
          </p:cNvPr>
          <p:cNvSpPr/>
          <p:nvPr/>
        </p:nvSpPr>
        <p:spPr>
          <a:xfrm>
            <a:off x="490307" y="335736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B7A064D-1010-4305-9BAF-F88FB840B432}"/>
              </a:ext>
            </a:extLst>
          </p:cNvPr>
          <p:cNvSpPr/>
          <p:nvPr/>
        </p:nvSpPr>
        <p:spPr>
          <a:xfrm>
            <a:off x="856838" y="3357363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FC51DB5-C3E5-4F85-85CF-46FC93BD2D7D}"/>
              </a:ext>
            </a:extLst>
          </p:cNvPr>
          <p:cNvSpPr/>
          <p:nvPr/>
        </p:nvSpPr>
        <p:spPr>
          <a:xfrm>
            <a:off x="1223369" y="335736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F5AEE4D-DCE7-4931-AE05-841785E90402}"/>
              </a:ext>
            </a:extLst>
          </p:cNvPr>
          <p:cNvSpPr/>
          <p:nvPr/>
        </p:nvSpPr>
        <p:spPr>
          <a:xfrm>
            <a:off x="1589900" y="335736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CBB6FF5-18B1-4521-8FE7-02AF71DFE642}"/>
              </a:ext>
            </a:extLst>
          </p:cNvPr>
          <p:cNvSpPr/>
          <p:nvPr/>
        </p:nvSpPr>
        <p:spPr>
          <a:xfrm>
            <a:off x="490307" y="372128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B2C971C-FED5-4DEE-9CD7-F675DE7C070B}"/>
              </a:ext>
            </a:extLst>
          </p:cNvPr>
          <p:cNvSpPr/>
          <p:nvPr/>
        </p:nvSpPr>
        <p:spPr>
          <a:xfrm>
            <a:off x="856838" y="3721286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88964E9-D2DA-4BFD-99F9-DFBCF4FBD13C}"/>
              </a:ext>
            </a:extLst>
          </p:cNvPr>
          <p:cNvSpPr/>
          <p:nvPr/>
        </p:nvSpPr>
        <p:spPr>
          <a:xfrm>
            <a:off x="1223369" y="372128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B6C2C55-667B-4A76-B649-1982DAA02A21}"/>
              </a:ext>
            </a:extLst>
          </p:cNvPr>
          <p:cNvSpPr/>
          <p:nvPr/>
        </p:nvSpPr>
        <p:spPr>
          <a:xfrm>
            <a:off x="1589900" y="3721284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3127F45-2B99-4C53-B1A1-A7FC0E3EA031}"/>
              </a:ext>
            </a:extLst>
          </p:cNvPr>
          <p:cNvSpPr/>
          <p:nvPr/>
        </p:nvSpPr>
        <p:spPr>
          <a:xfrm>
            <a:off x="490307" y="4085210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993F6C5-0E53-41C5-9608-1BE9D3491CB6}"/>
              </a:ext>
            </a:extLst>
          </p:cNvPr>
          <p:cNvSpPr/>
          <p:nvPr/>
        </p:nvSpPr>
        <p:spPr>
          <a:xfrm>
            <a:off x="856838" y="4085209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331B8A-E4B7-4E5C-B517-D11F90A76112}"/>
              </a:ext>
            </a:extLst>
          </p:cNvPr>
          <p:cNvSpPr/>
          <p:nvPr/>
        </p:nvSpPr>
        <p:spPr>
          <a:xfrm>
            <a:off x="1223369" y="4085208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4E14C3-6F0F-4BF3-A6B3-531F9FB746D8}"/>
              </a:ext>
            </a:extLst>
          </p:cNvPr>
          <p:cNvSpPr/>
          <p:nvPr/>
        </p:nvSpPr>
        <p:spPr>
          <a:xfrm>
            <a:off x="1589900" y="4085207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0A2EADB-26D9-42BE-AD08-EF217ADD7FD3}"/>
              </a:ext>
            </a:extLst>
          </p:cNvPr>
          <p:cNvSpPr/>
          <p:nvPr/>
        </p:nvSpPr>
        <p:spPr>
          <a:xfrm>
            <a:off x="490307" y="444913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94171AE-48E1-431A-BDAF-D555B8D70AB6}"/>
              </a:ext>
            </a:extLst>
          </p:cNvPr>
          <p:cNvSpPr/>
          <p:nvPr/>
        </p:nvSpPr>
        <p:spPr>
          <a:xfrm>
            <a:off x="856838" y="4449132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8AB6854-D5EF-40DC-B526-2D542E06F814}"/>
              </a:ext>
            </a:extLst>
          </p:cNvPr>
          <p:cNvSpPr/>
          <p:nvPr/>
        </p:nvSpPr>
        <p:spPr>
          <a:xfrm>
            <a:off x="1223369" y="444913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EBCDFE0-4B06-4689-87E5-7B42C8F753E0}"/>
              </a:ext>
            </a:extLst>
          </p:cNvPr>
          <p:cNvSpPr/>
          <p:nvPr/>
        </p:nvSpPr>
        <p:spPr>
          <a:xfrm>
            <a:off x="1589900" y="4449130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2BF94C9-3B31-45CD-8869-330461C5A16D}"/>
              </a:ext>
            </a:extLst>
          </p:cNvPr>
          <p:cNvSpPr/>
          <p:nvPr/>
        </p:nvSpPr>
        <p:spPr>
          <a:xfrm>
            <a:off x="490307" y="481305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E7D57D-074A-4089-BA42-159A338CFAEC}"/>
              </a:ext>
            </a:extLst>
          </p:cNvPr>
          <p:cNvSpPr/>
          <p:nvPr/>
        </p:nvSpPr>
        <p:spPr>
          <a:xfrm>
            <a:off x="856838" y="4813055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5282E7-5813-4585-A86A-38F15C6C24DA}"/>
              </a:ext>
            </a:extLst>
          </p:cNvPr>
          <p:cNvSpPr/>
          <p:nvPr/>
        </p:nvSpPr>
        <p:spPr>
          <a:xfrm>
            <a:off x="1223369" y="4813054"/>
            <a:ext cx="366531" cy="3665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914232F-D9A2-4D6F-94DA-1C886295588B}"/>
              </a:ext>
            </a:extLst>
          </p:cNvPr>
          <p:cNvSpPr/>
          <p:nvPr/>
        </p:nvSpPr>
        <p:spPr>
          <a:xfrm>
            <a:off x="1589900" y="4813053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C9BE2A-38CF-4795-B7AE-1C72D1961529}"/>
              </a:ext>
            </a:extLst>
          </p:cNvPr>
          <p:cNvSpPr/>
          <p:nvPr/>
        </p:nvSpPr>
        <p:spPr>
          <a:xfrm>
            <a:off x="2589183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BD2278-B93C-48BE-A198-3AE629AB740B}"/>
              </a:ext>
            </a:extLst>
          </p:cNvPr>
          <p:cNvSpPr/>
          <p:nvPr/>
        </p:nvSpPr>
        <p:spPr>
          <a:xfrm>
            <a:off x="2955714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702D68F-FF68-4175-A83E-4D1C726F2690}"/>
              </a:ext>
            </a:extLst>
          </p:cNvPr>
          <p:cNvSpPr/>
          <p:nvPr/>
        </p:nvSpPr>
        <p:spPr>
          <a:xfrm>
            <a:off x="3322245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3CAF62-457A-428F-9946-A38CE9B5AC82}"/>
              </a:ext>
            </a:extLst>
          </p:cNvPr>
          <p:cNvSpPr/>
          <p:nvPr/>
        </p:nvSpPr>
        <p:spPr>
          <a:xfrm>
            <a:off x="3688776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E8F18E-903D-44B1-BE26-AF38ED497860}"/>
              </a:ext>
            </a:extLst>
          </p:cNvPr>
          <p:cNvSpPr/>
          <p:nvPr/>
        </p:nvSpPr>
        <p:spPr>
          <a:xfrm>
            <a:off x="4055311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96BB28-E357-472E-8AAD-3D045DE471A2}"/>
              </a:ext>
            </a:extLst>
          </p:cNvPr>
          <p:cNvSpPr/>
          <p:nvPr/>
        </p:nvSpPr>
        <p:spPr>
          <a:xfrm>
            <a:off x="4421842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C9440C9-A8EE-4348-90C3-FC72804CAC80}"/>
              </a:ext>
            </a:extLst>
          </p:cNvPr>
          <p:cNvSpPr/>
          <p:nvPr/>
        </p:nvSpPr>
        <p:spPr>
          <a:xfrm>
            <a:off x="4788373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24DAD5-02EA-4CF0-9F4E-DF3FBDB8AEB8}"/>
              </a:ext>
            </a:extLst>
          </p:cNvPr>
          <p:cNvSpPr/>
          <p:nvPr/>
        </p:nvSpPr>
        <p:spPr>
          <a:xfrm>
            <a:off x="5154904" y="2717006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90966FB-0F3E-445B-A082-8DD8A869036B}"/>
              </a:ext>
            </a:extLst>
          </p:cNvPr>
          <p:cNvSpPr txBox="1"/>
          <p:nvPr/>
        </p:nvSpPr>
        <p:spPr>
          <a:xfrm>
            <a:off x="2772448" y="23042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arg_max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2503896-4C4E-4906-96AD-31782A6EE829}"/>
              </a:ext>
            </a:extLst>
          </p:cNvPr>
          <p:cNvSpPr/>
          <p:nvPr/>
        </p:nvSpPr>
        <p:spPr>
          <a:xfrm>
            <a:off x="2589494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BD93B6-CB84-4C89-976E-2004AD6F9F1E}"/>
              </a:ext>
            </a:extLst>
          </p:cNvPr>
          <p:cNvSpPr/>
          <p:nvPr/>
        </p:nvSpPr>
        <p:spPr>
          <a:xfrm>
            <a:off x="2956025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93C965-830A-4093-ABCB-87F828BCD6CA}"/>
              </a:ext>
            </a:extLst>
          </p:cNvPr>
          <p:cNvSpPr/>
          <p:nvPr/>
        </p:nvSpPr>
        <p:spPr>
          <a:xfrm>
            <a:off x="3322556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867D790-23D7-423F-8118-9DE5AEF5FCBC}"/>
              </a:ext>
            </a:extLst>
          </p:cNvPr>
          <p:cNvSpPr/>
          <p:nvPr/>
        </p:nvSpPr>
        <p:spPr>
          <a:xfrm>
            <a:off x="3689087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95640F-9183-4E29-9DAE-492A88A7C113}"/>
              </a:ext>
            </a:extLst>
          </p:cNvPr>
          <p:cNvSpPr/>
          <p:nvPr/>
        </p:nvSpPr>
        <p:spPr>
          <a:xfrm>
            <a:off x="4055622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78D3E8-A991-4BE1-9160-228206B9E815}"/>
              </a:ext>
            </a:extLst>
          </p:cNvPr>
          <p:cNvSpPr/>
          <p:nvPr/>
        </p:nvSpPr>
        <p:spPr>
          <a:xfrm>
            <a:off x="4422153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952486B-9E92-46BC-9AE1-94CB0D5C3568}"/>
              </a:ext>
            </a:extLst>
          </p:cNvPr>
          <p:cNvSpPr/>
          <p:nvPr/>
        </p:nvSpPr>
        <p:spPr>
          <a:xfrm>
            <a:off x="4788684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130060-3D64-4B86-8861-75152143482B}"/>
              </a:ext>
            </a:extLst>
          </p:cNvPr>
          <p:cNvSpPr/>
          <p:nvPr/>
        </p:nvSpPr>
        <p:spPr>
          <a:xfrm>
            <a:off x="5155215" y="371427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A567773-8ED1-43EC-9975-D4ABBD825A53}"/>
              </a:ext>
            </a:extLst>
          </p:cNvPr>
          <p:cNvSpPr txBox="1"/>
          <p:nvPr/>
        </p:nvSpPr>
        <p:spPr>
          <a:xfrm>
            <a:off x="2772759" y="33014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43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220691" y="911339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out.transpose(0, 3, 1, 2)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2503896-4C4E-4906-96AD-31782A6EE829}"/>
              </a:ext>
            </a:extLst>
          </p:cNvPr>
          <p:cNvSpPr/>
          <p:nvPr/>
        </p:nvSpPr>
        <p:spPr>
          <a:xfrm>
            <a:off x="390304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ABD93B6-CB84-4C89-976E-2004AD6F9F1E}"/>
              </a:ext>
            </a:extLst>
          </p:cNvPr>
          <p:cNvSpPr/>
          <p:nvPr/>
        </p:nvSpPr>
        <p:spPr>
          <a:xfrm>
            <a:off x="756835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93C965-830A-4093-ABCB-87F828BCD6CA}"/>
              </a:ext>
            </a:extLst>
          </p:cNvPr>
          <p:cNvSpPr/>
          <p:nvPr/>
        </p:nvSpPr>
        <p:spPr>
          <a:xfrm>
            <a:off x="1123366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867D790-23D7-423F-8118-9DE5AEF5FCBC}"/>
              </a:ext>
            </a:extLst>
          </p:cNvPr>
          <p:cNvSpPr/>
          <p:nvPr/>
        </p:nvSpPr>
        <p:spPr>
          <a:xfrm>
            <a:off x="1489897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95640F-9183-4E29-9DAE-492A88A7C113}"/>
              </a:ext>
            </a:extLst>
          </p:cNvPr>
          <p:cNvSpPr/>
          <p:nvPr/>
        </p:nvSpPr>
        <p:spPr>
          <a:xfrm>
            <a:off x="1856432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78D3E8-A991-4BE1-9160-228206B9E815}"/>
              </a:ext>
            </a:extLst>
          </p:cNvPr>
          <p:cNvSpPr/>
          <p:nvPr/>
        </p:nvSpPr>
        <p:spPr>
          <a:xfrm>
            <a:off x="2222963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952486B-9E92-46BC-9AE1-94CB0D5C3568}"/>
              </a:ext>
            </a:extLst>
          </p:cNvPr>
          <p:cNvSpPr/>
          <p:nvPr/>
        </p:nvSpPr>
        <p:spPr>
          <a:xfrm>
            <a:off x="2589494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130060-3D64-4B86-8861-75152143482B}"/>
              </a:ext>
            </a:extLst>
          </p:cNvPr>
          <p:cNvSpPr/>
          <p:nvPr/>
        </p:nvSpPr>
        <p:spPr>
          <a:xfrm>
            <a:off x="2956025" y="2931051"/>
            <a:ext cx="366531" cy="366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A567773-8ED1-43EC-9975-D4ABBD825A53}"/>
              </a:ext>
            </a:extLst>
          </p:cNvPr>
          <p:cNvSpPr txBox="1"/>
          <p:nvPr/>
        </p:nvSpPr>
        <p:spPr>
          <a:xfrm>
            <a:off x="573569" y="251825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63C0FD-9F15-4A7A-8267-8FA9955BA6DB}"/>
              </a:ext>
            </a:extLst>
          </p:cNvPr>
          <p:cNvSpPr/>
          <p:nvPr/>
        </p:nvSpPr>
        <p:spPr>
          <a:xfrm>
            <a:off x="4201610" y="1975413"/>
            <a:ext cx="4479403" cy="682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29A9ED-FEB5-4AE9-BBC1-3135FD458C44}"/>
              </a:ext>
            </a:extLst>
          </p:cNvPr>
          <p:cNvSpPr/>
          <p:nvPr/>
        </p:nvSpPr>
        <p:spPr>
          <a:xfrm>
            <a:off x="4274916" y="2048720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3C8084-05CB-42CE-945F-56D6F00C05F1}"/>
              </a:ext>
            </a:extLst>
          </p:cNvPr>
          <p:cNvSpPr/>
          <p:nvPr/>
        </p:nvSpPr>
        <p:spPr>
          <a:xfrm>
            <a:off x="6452886" y="2048720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E4A121-6DA3-416B-82A2-6AEEB3A60009}"/>
              </a:ext>
            </a:extLst>
          </p:cNvPr>
          <p:cNvSpPr/>
          <p:nvPr/>
        </p:nvSpPr>
        <p:spPr>
          <a:xfrm>
            <a:off x="4325075" y="2106593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99EDCD-5037-45AC-98D5-BC9B9B807AD4}"/>
              </a:ext>
            </a:extLst>
          </p:cNvPr>
          <p:cNvSpPr/>
          <p:nvPr/>
        </p:nvSpPr>
        <p:spPr>
          <a:xfrm>
            <a:off x="5362938" y="2106593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30E55E-8B8F-42E4-A743-4BD86F5236D2}"/>
              </a:ext>
            </a:extLst>
          </p:cNvPr>
          <p:cNvSpPr/>
          <p:nvPr/>
        </p:nvSpPr>
        <p:spPr>
          <a:xfrm>
            <a:off x="4377160" y="2156751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26F8D0-6949-4D84-AF99-28D03FA1152C}"/>
              </a:ext>
            </a:extLst>
          </p:cNvPr>
          <p:cNvSpPr/>
          <p:nvPr/>
        </p:nvSpPr>
        <p:spPr>
          <a:xfrm>
            <a:off x="4848828" y="2156751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3133350-7D6F-4149-8C65-7C7750E0BB44}"/>
              </a:ext>
            </a:extLst>
          </p:cNvPr>
          <p:cNvSpPr/>
          <p:nvPr/>
        </p:nvSpPr>
        <p:spPr>
          <a:xfrm>
            <a:off x="5415023" y="2150964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179B0C9-AA79-4E91-AF55-6C50B99884B0}"/>
              </a:ext>
            </a:extLst>
          </p:cNvPr>
          <p:cNvSpPr/>
          <p:nvPr/>
        </p:nvSpPr>
        <p:spPr>
          <a:xfrm>
            <a:off x="5886691" y="2150964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B90B1AB-7938-4C80-A856-A2E606CF2F4C}"/>
              </a:ext>
            </a:extLst>
          </p:cNvPr>
          <p:cNvSpPr/>
          <p:nvPr/>
        </p:nvSpPr>
        <p:spPr>
          <a:xfrm>
            <a:off x="6504008" y="2103500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6F9EE5-21CF-4C7D-9F54-487E770B9FA6}"/>
              </a:ext>
            </a:extLst>
          </p:cNvPr>
          <p:cNvSpPr/>
          <p:nvPr/>
        </p:nvSpPr>
        <p:spPr>
          <a:xfrm>
            <a:off x="7541871" y="2103500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45402B-2296-42D4-9D77-75718728CB8A}"/>
              </a:ext>
            </a:extLst>
          </p:cNvPr>
          <p:cNvSpPr/>
          <p:nvPr/>
        </p:nvSpPr>
        <p:spPr>
          <a:xfrm>
            <a:off x="6556093" y="2153658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6A64F5A-EBD2-4075-B532-7B54FB674D22}"/>
              </a:ext>
            </a:extLst>
          </p:cNvPr>
          <p:cNvSpPr/>
          <p:nvPr/>
        </p:nvSpPr>
        <p:spPr>
          <a:xfrm>
            <a:off x="7027761" y="2153658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A777042-4572-47D4-BD32-3F27276E6567}"/>
              </a:ext>
            </a:extLst>
          </p:cNvPr>
          <p:cNvSpPr/>
          <p:nvPr/>
        </p:nvSpPr>
        <p:spPr>
          <a:xfrm>
            <a:off x="7593956" y="2147871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CB0433-4039-42DC-8F66-3B82B3D50306}"/>
              </a:ext>
            </a:extLst>
          </p:cNvPr>
          <p:cNvSpPr/>
          <p:nvPr/>
        </p:nvSpPr>
        <p:spPr>
          <a:xfrm>
            <a:off x="8065624" y="2147871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80A43B8-6935-4BC2-94AE-854595762B7E}"/>
              </a:ext>
            </a:extLst>
          </p:cNvPr>
          <p:cNvSpPr/>
          <p:nvPr/>
        </p:nvSpPr>
        <p:spPr>
          <a:xfrm>
            <a:off x="4201610" y="3076062"/>
            <a:ext cx="4479403" cy="682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0E49BA-B8C9-40D2-9224-21000841AD88}"/>
              </a:ext>
            </a:extLst>
          </p:cNvPr>
          <p:cNvSpPr/>
          <p:nvPr/>
        </p:nvSpPr>
        <p:spPr>
          <a:xfrm>
            <a:off x="4274916" y="3149369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87A9233-630E-4B90-89F0-0FAC74096040}"/>
              </a:ext>
            </a:extLst>
          </p:cNvPr>
          <p:cNvSpPr/>
          <p:nvPr/>
        </p:nvSpPr>
        <p:spPr>
          <a:xfrm>
            <a:off x="6452886" y="3149369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B8C70EB-73A3-4E2E-BE0B-B2B4CB6569E7}"/>
              </a:ext>
            </a:extLst>
          </p:cNvPr>
          <p:cNvSpPr/>
          <p:nvPr/>
        </p:nvSpPr>
        <p:spPr>
          <a:xfrm>
            <a:off x="4325075" y="3207242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50C325-1BB0-4DC5-B56B-C9C4BE442950}"/>
              </a:ext>
            </a:extLst>
          </p:cNvPr>
          <p:cNvSpPr/>
          <p:nvPr/>
        </p:nvSpPr>
        <p:spPr>
          <a:xfrm>
            <a:off x="5362938" y="3207242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FBC2E7E-3456-4D7C-83C8-A1D0DE1B2592}"/>
              </a:ext>
            </a:extLst>
          </p:cNvPr>
          <p:cNvSpPr/>
          <p:nvPr/>
        </p:nvSpPr>
        <p:spPr>
          <a:xfrm>
            <a:off x="4377160" y="3257400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77DE8A-D97E-4F83-A13F-E05CA38D84CC}"/>
              </a:ext>
            </a:extLst>
          </p:cNvPr>
          <p:cNvSpPr/>
          <p:nvPr/>
        </p:nvSpPr>
        <p:spPr>
          <a:xfrm>
            <a:off x="4848828" y="3257400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49D9618-6B0A-4D5D-8BDB-CFCC3170DAB8}"/>
              </a:ext>
            </a:extLst>
          </p:cNvPr>
          <p:cNvSpPr/>
          <p:nvPr/>
        </p:nvSpPr>
        <p:spPr>
          <a:xfrm>
            <a:off x="5415023" y="3251613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AC3C9A-C8BD-4904-BFA6-6E9E25E6EA42}"/>
              </a:ext>
            </a:extLst>
          </p:cNvPr>
          <p:cNvSpPr/>
          <p:nvPr/>
        </p:nvSpPr>
        <p:spPr>
          <a:xfrm>
            <a:off x="5886691" y="3251613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D983A4B-B550-45B6-8365-B567C0C06397}"/>
              </a:ext>
            </a:extLst>
          </p:cNvPr>
          <p:cNvSpPr/>
          <p:nvPr/>
        </p:nvSpPr>
        <p:spPr>
          <a:xfrm>
            <a:off x="6504008" y="3204149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C7B71B-3D61-4424-A927-92C239FB2512}"/>
              </a:ext>
            </a:extLst>
          </p:cNvPr>
          <p:cNvSpPr/>
          <p:nvPr/>
        </p:nvSpPr>
        <p:spPr>
          <a:xfrm>
            <a:off x="7541871" y="3204149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485D975-23A5-4350-8EE7-4A83A447FCEF}"/>
              </a:ext>
            </a:extLst>
          </p:cNvPr>
          <p:cNvSpPr/>
          <p:nvPr/>
        </p:nvSpPr>
        <p:spPr>
          <a:xfrm>
            <a:off x="6556093" y="3254307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99FA5D-324E-4837-B369-047393255685}"/>
              </a:ext>
            </a:extLst>
          </p:cNvPr>
          <p:cNvSpPr/>
          <p:nvPr/>
        </p:nvSpPr>
        <p:spPr>
          <a:xfrm>
            <a:off x="7027761" y="3254307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32F18FC-457D-4889-B92B-5F2A64B592AE}"/>
              </a:ext>
            </a:extLst>
          </p:cNvPr>
          <p:cNvSpPr/>
          <p:nvPr/>
        </p:nvSpPr>
        <p:spPr>
          <a:xfrm>
            <a:off x="7593956" y="3248520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3FCE5EB-16FC-401A-BEE0-C0112FC7C4C6}"/>
              </a:ext>
            </a:extLst>
          </p:cNvPr>
          <p:cNvSpPr/>
          <p:nvPr/>
        </p:nvSpPr>
        <p:spPr>
          <a:xfrm>
            <a:off x="8065624" y="3248520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74D4E-CD07-4A4D-8417-A6FC7ECD7924}"/>
              </a:ext>
            </a:extLst>
          </p:cNvPr>
          <p:cNvSpPr txBox="1"/>
          <p:nvPr/>
        </p:nvSpPr>
        <p:spPr>
          <a:xfrm>
            <a:off x="6504008" y="7266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961FB65-BF26-4FF6-B853-11EFAC3B9CC4}"/>
              </a:ext>
            </a:extLst>
          </p:cNvPr>
          <p:cNvSpPr txBox="1"/>
          <p:nvPr/>
        </p:nvSpPr>
        <p:spPr>
          <a:xfrm>
            <a:off x="6504008" y="124402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8FF12E-9DF7-47F6-B73F-E526160C31BF}"/>
              </a:ext>
            </a:extLst>
          </p:cNvPr>
          <p:cNvCxnSpPr/>
          <p:nvPr/>
        </p:nvCxnSpPr>
        <p:spPr>
          <a:xfrm flipH="1">
            <a:off x="7218744" y="1041722"/>
            <a:ext cx="709914" cy="2893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685F0A82-ED87-4172-96BB-348B5B40826B}"/>
              </a:ext>
            </a:extLst>
          </p:cNvPr>
          <p:cNvCxnSpPr>
            <a:cxnSpLocks/>
          </p:cNvCxnSpPr>
          <p:nvPr/>
        </p:nvCxnSpPr>
        <p:spPr>
          <a:xfrm>
            <a:off x="7145438" y="1025334"/>
            <a:ext cx="391610" cy="305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56C18EB9-5EB3-4874-9F39-577E37E05438}"/>
              </a:ext>
            </a:extLst>
          </p:cNvPr>
          <p:cNvCxnSpPr>
            <a:cxnSpLocks/>
          </p:cNvCxnSpPr>
          <p:nvPr/>
        </p:nvCxnSpPr>
        <p:spPr>
          <a:xfrm>
            <a:off x="7537048" y="1025334"/>
            <a:ext cx="391610" cy="305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EC7911B-9952-49E9-A8C3-40BFD8B62094}"/>
              </a:ext>
            </a:extLst>
          </p:cNvPr>
          <p:cNvSpPr/>
          <p:nvPr/>
        </p:nvSpPr>
        <p:spPr>
          <a:xfrm>
            <a:off x="6204030" y="2714736"/>
            <a:ext cx="474562" cy="260320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D9945E-5EB8-476B-817B-968AA77C1BCA}"/>
              </a:ext>
            </a:extLst>
          </p:cNvPr>
          <p:cNvGrpSpPr/>
          <p:nvPr/>
        </p:nvGrpSpPr>
        <p:grpSpPr>
          <a:xfrm>
            <a:off x="5575140" y="4775600"/>
            <a:ext cx="725346" cy="725346"/>
            <a:chOff x="5575140" y="4783317"/>
            <a:chExt cx="725346" cy="72534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4A82B4-FDD7-4324-8A3E-4A3E0509E695}"/>
                </a:ext>
              </a:extLst>
            </p:cNvPr>
            <p:cNvSpPr/>
            <p:nvPr/>
          </p:nvSpPr>
          <p:spPr>
            <a:xfrm>
              <a:off x="5575140" y="4783317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08237A-4222-40FF-945A-BD919F365E68}"/>
                </a:ext>
              </a:extLst>
            </p:cNvPr>
            <p:cNvSpPr/>
            <p:nvPr/>
          </p:nvSpPr>
          <p:spPr>
            <a:xfrm>
              <a:off x="5937813" y="4783317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BAC0415E-238E-4D7C-B7C1-F7D4F61639FD}"/>
                </a:ext>
              </a:extLst>
            </p:cNvPr>
            <p:cNvSpPr/>
            <p:nvPr/>
          </p:nvSpPr>
          <p:spPr>
            <a:xfrm>
              <a:off x="5575140" y="514599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C436860-B12A-43CA-ACE9-2C6F31DD014E}"/>
                </a:ext>
              </a:extLst>
            </p:cNvPr>
            <p:cNvSpPr/>
            <p:nvPr/>
          </p:nvSpPr>
          <p:spPr>
            <a:xfrm>
              <a:off x="5937813" y="514599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EE49CF-1531-434A-992B-2C4AE39FA714}"/>
              </a:ext>
            </a:extLst>
          </p:cNvPr>
          <p:cNvGrpSpPr/>
          <p:nvPr/>
        </p:nvGrpSpPr>
        <p:grpSpPr>
          <a:xfrm>
            <a:off x="6493398" y="4775600"/>
            <a:ext cx="725346" cy="725346"/>
            <a:chOff x="6493398" y="4775600"/>
            <a:chExt cx="725346" cy="72534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6A72054-158F-4994-921C-FBE919CCC7A8}"/>
                </a:ext>
              </a:extLst>
            </p:cNvPr>
            <p:cNvSpPr/>
            <p:nvPr/>
          </p:nvSpPr>
          <p:spPr>
            <a:xfrm>
              <a:off x="6493398" y="477560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5DEA93-7448-413D-B894-769D777643F9}"/>
                </a:ext>
              </a:extLst>
            </p:cNvPr>
            <p:cNvSpPr/>
            <p:nvPr/>
          </p:nvSpPr>
          <p:spPr>
            <a:xfrm>
              <a:off x="6856071" y="477560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C0F4112-F0D1-447E-A207-69815F034896}"/>
                </a:ext>
              </a:extLst>
            </p:cNvPr>
            <p:cNvSpPr/>
            <p:nvPr/>
          </p:nvSpPr>
          <p:spPr>
            <a:xfrm>
              <a:off x="6493398" y="5138273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A60F8BD-9911-41E4-9AB2-496119A473E8}"/>
                </a:ext>
              </a:extLst>
            </p:cNvPr>
            <p:cNvSpPr/>
            <p:nvPr/>
          </p:nvSpPr>
          <p:spPr>
            <a:xfrm>
              <a:off x="6856071" y="5138273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47110C43-DE91-4E0D-B437-A98761C85CB2}"/>
              </a:ext>
            </a:extLst>
          </p:cNvPr>
          <p:cNvSpPr txBox="1"/>
          <p:nvPr/>
        </p:nvSpPr>
        <p:spPr>
          <a:xfrm>
            <a:off x="2825491" y="38409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36919B-0501-4519-AD20-BECA7018F401}"/>
              </a:ext>
            </a:extLst>
          </p:cNvPr>
          <p:cNvSpPr txBox="1"/>
          <p:nvPr/>
        </p:nvSpPr>
        <p:spPr>
          <a:xfrm>
            <a:off x="2178008" y="407025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FD64FE4-C426-4A3F-A149-1B0808F96D30}"/>
              </a:ext>
            </a:extLst>
          </p:cNvPr>
          <p:cNvSpPr/>
          <p:nvPr/>
        </p:nvSpPr>
        <p:spPr>
          <a:xfrm>
            <a:off x="1353746" y="4524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BD60BBB-48CC-4749-A8A4-54C2A0C48F13}"/>
              </a:ext>
            </a:extLst>
          </p:cNvPr>
          <p:cNvSpPr/>
          <p:nvPr/>
        </p:nvSpPr>
        <p:spPr>
          <a:xfrm>
            <a:off x="1681696" y="4524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CEE3B02-B821-42C2-974B-6288612AF5BB}"/>
              </a:ext>
            </a:extLst>
          </p:cNvPr>
          <p:cNvSpPr/>
          <p:nvPr/>
        </p:nvSpPr>
        <p:spPr>
          <a:xfrm>
            <a:off x="2009646" y="4524813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3FCB2BC-ACD0-45B4-93B1-DC3CB2200B43}"/>
              </a:ext>
            </a:extLst>
          </p:cNvPr>
          <p:cNvSpPr/>
          <p:nvPr/>
        </p:nvSpPr>
        <p:spPr>
          <a:xfrm>
            <a:off x="2337596" y="45248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DE97F54-D637-493A-B77E-971CE3ABC9EE}"/>
              </a:ext>
            </a:extLst>
          </p:cNvPr>
          <p:cNvSpPr/>
          <p:nvPr/>
        </p:nvSpPr>
        <p:spPr>
          <a:xfrm>
            <a:off x="1353746" y="4852763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23722C9-B00B-4AF8-ACAB-813C7E8404D1}"/>
              </a:ext>
            </a:extLst>
          </p:cNvPr>
          <p:cNvSpPr/>
          <p:nvPr/>
        </p:nvSpPr>
        <p:spPr>
          <a:xfrm>
            <a:off x="1681696" y="4852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6EA7AEA-190B-4180-813D-F26C9BB9FAEA}"/>
              </a:ext>
            </a:extLst>
          </p:cNvPr>
          <p:cNvSpPr/>
          <p:nvPr/>
        </p:nvSpPr>
        <p:spPr>
          <a:xfrm>
            <a:off x="2009646" y="4852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32175E1-7DB9-443F-99D7-F5883FA3BC27}"/>
              </a:ext>
            </a:extLst>
          </p:cNvPr>
          <p:cNvSpPr/>
          <p:nvPr/>
        </p:nvSpPr>
        <p:spPr>
          <a:xfrm>
            <a:off x="2337596" y="48527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015B4C1-FAEC-4AC4-A1FF-373C933EF79C}"/>
              </a:ext>
            </a:extLst>
          </p:cNvPr>
          <p:cNvSpPr/>
          <p:nvPr/>
        </p:nvSpPr>
        <p:spPr>
          <a:xfrm>
            <a:off x="1353746" y="51807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DC3CA8B-1EB2-42D4-BDBC-02B1339EE51B}"/>
              </a:ext>
            </a:extLst>
          </p:cNvPr>
          <p:cNvSpPr/>
          <p:nvPr/>
        </p:nvSpPr>
        <p:spPr>
          <a:xfrm>
            <a:off x="1681696" y="5180713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9C2B1D-D236-45F2-845C-D39CE2F87DB7}"/>
              </a:ext>
            </a:extLst>
          </p:cNvPr>
          <p:cNvSpPr/>
          <p:nvPr/>
        </p:nvSpPr>
        <p:spPr>
          <a:xfrm>
            <a:off x="2009646" y="51807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FCEBBC8-DCBF-4D94-98B9-E13456137D5F}"/>
              </a:ext>
            </a:extLst>
          </p:cNvPr>
          <p:cNvSpPr/>
          <p:nvPr/>
        </p:nvSpPr>
        <p:spPr>
          <a:xfrm>
            <a:off x="2337596" y="518071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F9FD483-D4FB-4BE4-81E0-FEB01D6AA0BA}"/>
              </a:ext>
            </a:extLst>
          </p:cNvPr>
          <p:cNvSpPr/>
          <p:nvPr/>
        </p:nvSpPr>
        <p:spPr>
          <a:xfrm>
            <a:off x="1353746" y="55086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BEAF653-4153-4548-8F8B-A3F812A31D59}"/>
              </a:ext>
            </a:extLst>
          </p:cNvPr>
          <p:cNvSpPr/>
          <p:nvPr/>
        </p:nvSpPr>
        <p:spPr>
          <a:xfrm>
            <a:off x="1681696" y="55086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CBC2F2F-4634-4699-A45F-D28E790BB7E9}"/>
              </a:ext>
            </a:extLst>
          </p:cNvPr>
          <p:cNvSpPr/>
          <p:nvPr/>
        </p:nvSpPr>
        <p:spPr>
          <a:xfrm>
            <a:off x="2009646" y="5508663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6AD283E-F73C-4D25-9CC1-43BCD8E8BBC1}"/>
              </a:ext>
            </a:extLst>
          </p:cNvPr>
          <p:cNvSpPr/>
          <p:nvPr/>
        </p:nvSpPr>
        <p:spPr>
          <a:xfrm>
            <a:off x="2337596" y="5508663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9DAECF0-EC30-4B92-923F-86EC1E8DB87B}"/>
              </a:ext>
            </a:extLst>
          </p:cNvPr>
          <p:cNvSpPr/>
          <p:nvPr/>
        </p:nvSpPr>
        <p:spPr>
          <a:xfrm>
            <a:off x="2855711" y="45298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E6C8FB9-3570-454F-BD35-221A57E9693B}"/>
              </a:ext>
            </a:extLst>
          </p:cNvPr>
          <p:cNvSpPr/>
          <p:nvPr/>
        </p:nvSpPr>
        <p:spPr>
          <a:xfrm>
            <a:off x="3183661" y="45298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8B513C-8BF8-45A0-B101-1338F06BB7C1}"/>
              </a:ext>
            </a:extLst>
          </p:cNvPr>
          <p:cNvSpPr/>
          <p:nvPr/>
        </p:nvSpPr>
        <p:spPr>
          <a:xfrm>
            <a:off x="3511611" y="45298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3980AD8-0D4C-41AC-AB3B-F66406F41C57}"/>
              </a:ext>
            </a:extLst>
          </p:cNvPr>
          <p:cNvSpPr/>
          <p:nvPr/>
        </p:nvSpPr>
        <p:spPr>
          <a:xfrm>
            <a:off x="3839561" y="4529885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46CA066-B918-41E3-BEA5-F1EBC5EAFCE1}"/>
              </a:ext>
            </a:extLst>
          </p:cNvPr>
          <p:cNvSpPr/>
          <p:nvPr/>
        </p:nvSpPr>
        <p:spPr>
          <a:xfrm>
            <a:off x="2855711" y="485783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F53073E-D279-4E86-96BB-FB6BE75DDC64}"/>
              </a:ext>
            </a:extLst>
          </p:cNvPr>
          <p:cNvSpPr/>
          <p:nvPr/>
        </p:nvSpPr>
        <p:spPr>
          <a:xfrm>
            <a:off x="3183661" y="4857835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F58C7DA-DFDF-4C9C-AD88-9B3AAB3C6785}"/>
              </a:ext>
            </a:extLst>
          </p:cNvPr>
          <p:cNvSpPr/>
          <p:nvPr/>
        </p:nvSpPr>
        <p:spPr>
          <a:xfrm>
            <a:off x="3511611" y="485783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2C96148-E29B-4608-B835-C3F3E6FE6112}"/>
              </a:ext>
            </a:extLst>
          </p:cNvPr>
          <p:cNvSpPr/>
          <p:nvPr/>
        </p:nvSpPr>
        <p:spPr>
          <a:xfrm>
            <a:off x="3839561" y="485783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5DDFACD-7DCD-4561-AAE1-B818A9C1C549}"/>
              </a:ext>
            </a:extLst>
          </p:cNvPr>
          <p:cNvSpPr/>
          <p:nvPr/>
        </p:nvSpPr>
        <p:spPr>
          <a:xfrm>
            <a:off x="2855711" y="5185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43639DF-F063-4F89-A2A9-C9796F1DFEE7}"/>
              </a:ext>
            </a:extLst>
          </p:cNvPr>
          <p:cNvSpPr/>
          <p:nvPr/>
        </p:nvSpPr>
        <p:spPr>
          <a:xfrm>
            <a:off x="3183661" y="5185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0F745C-A007-4B98-9E96-7A3FB6987116}"/>
              </a:ext>
            </a:extLst>
          </p:cNvPr>
          <p:cNvSpPr/>
          <p:nvPr/>
        </p:nvSpPr>
        <p:spPr>
          <a:xfrm>
            <a:off x="3511611" y="5185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28A1D6E-1BF8-4F50-8A2C-8F86A5FDA79A}"/>
              </a:ext>
            </a:extLst>
          </p:cNvPr>
          <p:cNvSpPr/>
          <p:nvPr/>
        </p:nvSpPr>
        <p:spPr>
          <a:xfrm>
            <a:off x="3839561" y="518578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9F59AD-FFF4-4C38-87E2-41FBBFCB6AB6}"/>
              </a:ext>
            </a:extLst>
          </p:cNvPr>
          <p:cNvSpPr/>
          <p:nvPr/>
        </p:nvSpPr>
        <p:spPr>
          <a:xfrm>
            <a:off x="2855711" y="5513735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20BD95E-588F-44AB-B2B8-B7B1FB2FA796}"/>
              </a:ext>
            </a:extLst>
          </p:cNvPr>
          <p:cNvSpPr/>
          <p:nvPr/>
        </p:nvSpPr>
        <p:spPr>
          <a:xfrm>
            <a:off x="3183661" y="551373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658146B-D583-4876-B1C1-D697C737E73F}"/>
              </a:ext>
            </a:extLst>
          </p:cNvPr>
          <p:cNvSpPr/>
          <p:nvPr/>
        </p:nvSpPr>
        <p:spPr>
          <a:xfrm>
            <a:off x="3511611" y="5513735"/>
            <a:ext cx="327950" cy="32795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505EF6D-7863-4E9A-9C5A-F442A10E6897}"/>
              </a:ext>
            </a:extLst>
          </p:cNvPr>
          <p:cNvSpPr/>
          <p:nvPr/>
        </p:nvSpPr>
        <p:spPr>
          <a:xfrm>
            <a:off x="3839561" y="5513735"/>
            <a:ext cx="327950" cy="3279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7F6B68B-53A4-4B25-86C2-A6E68384A54E}"/>
              </a:ext>
            </a:extLst>
          </p:cNvPr>
          <p:cNvSpPr/>
          <p:nvPr/>
        </p:nvSpPr>
        <p:spPr>
          <a:xfrm>
            <a:off x="1343110" y="4537167"/>
            <a:ext cx="651627" cy="66858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8B9B377-18D0-4044-BEBE-81FA90D446FB}"/>
              </a:ext>
            </a:extLst>
          </p:cNvPr>
          <p:cNvSpPr/>
          <p:nvPr/>
        </p:nvSpPr>
        <p:spPr>
          <a:xfrm>
            <a:off x="2855711" y="4537167"/>
            <a:ext cx="640991" cy="65766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화살표: 아래쪽 188">
            <a:extLst>
              <a:ext uri="{FF2B5EF4-FFF2-40B4-BE49-F238E27FC236}">
                <a16:creationId xmlns:a16="http://schemas.microsoft.com/office/drawing/2014/main" id="{A7D1F0C2-63CB-4801-ABCB-4DB2785A0361}"/>
              </a:ext>
            </a:extLst>
          </p:cNvPr>
          <p:cNvSpPr/>
          <p:nvPr/>
        </p:nvSpPr>
        <p:spPr>
          <a:xfrm rot="16200000">
            <a:off x="4634044" y="5050553"/>
            <a:ext cx="474562" cy="260320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E560C60-3C3D-49A9-9CC8-83FCBD97A7EA}"/>
              </a:ext>
            </a:extLst>
          </p:cNvPr>
          <p:cNvSpPr txBox="1"/>
          <p:nvPr/>
        </p:nvSpPr>
        <p:spPr>
          <a:xfrm>
            <a:off x="5650857" y="42874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7815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351569" y="762024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574EC1F-0C20-4259-84C1-F4EA8EF177DC}"/>
              </a:ext>
            </a:extLst>
          </p:cNvPr>
          <p:cNvGrpSpPr/>
          <p:nvPr/>
        </p:nvGrpSpPr>
        <p:grpSpPr>
          <a:xfrm>
            <a:off x="8704163" y="2317035"/>
            <a:ext cx="725346" cy="725346"/>
            <a:chOff x="5575140" y="4783317"/>
            <a:chExt cx="725346" cy="72534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ABB3DEB-2154-45C5-B2B3-0D19B308D939}"/>
                </a:ext>
              </a:extLst>
            </p:cNvPr>
            <p:cNvSpPr/>
            <p:nvPr/>
          </p:nvSpPr>
          <p:spPr>
            <a:xfrm>
              <a:off x="5575140" y="4783317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AE8398B-7176-4538-9A6B-9C770ED5C582}"/>
                </a:ext>
              </a:extLst>
            </p:cNvPr>
            <p:cNvSpPr/>
            <p:nvPr/>
          </p:nvSpPr>
          <p:spPr>
            <a:xfrm>
              <a:off x="5937813" y="4783317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6D18D0B-8F5D-41EB-B425-D1D5C5DFA7E7}"/>
                </a:ext>
              </a:extLst>
            </p:cNvPr>
            <p:cNvSpPr/>
            <p:nvPr/>
          </p:nvSpPr>
          <p:spPr>
            <a:xfrm>
              <a:off x="5575140" y="514599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D642BB-340F-47BF-87D9-7AC663620A46}"/>
                </a:ext>
              </a:extLst>
            </p:cNvPr>
            <p:cNvSpPr/>
            <p:nvPr/>
          </p:nvSpPr>
          <p:spPr>
            <a:xfrm>
              <a:off x="5937813" y="514599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7812741-3CCD-42EA-A85D-44D479AD13AC}"/>
              </a:ext>
            </a:extLst>
          </p:cNvPr>
          <p:cNvGrpSpPr/>
          <p:nvPr/>
        </p:nvGrpSpPr>
        <p:grpSpPr>
          <a:xfrm>
            <a:off x="9622421" y="2317035"/>
            <a:ext cx="725346" cy="725346"/>
            <a:chOff x="6493398" y="4775600"/>
            <a:chExt cx="725346" cy="72534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0FA29D-49D8-4D04-AAE8-2AF36D6E4BA0}"/>
                </a:ext>
              </a:extLst>
            </p:cNvPr>
            <p:cNvSpPr/>
            <p:nvPr/>
          </p:nvSpPr>
          <p:spPr>
            <a:xfrm>
              <a:off x="6493398" y="477560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353E802-45D7-470F-B261-1465E99F0E87}"/>
                </a:ext>
              </a:extLst>
            </p:cNvPr>
            <p:cNvSpPr/>
            <p:nvPr/>
          </p:nvSpPr>
          <p:spPr>
            <a:xfrm>
              <a:off x="6856071" y="4775600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BDF6F83-7598-45C5-80F4-67C50E611A77}"/>
                </a:ext>
              </a:extLst>
            </p:cNvPr>
            <p:cNvSpPr/>
            <p:nvPr/>
          </p:nvSpPr>
          <p:spPr>
            <a:xfrm>
              <a:off x="6493398" y="5138273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CCE6C4-35C2-45A7-B03B-0DB52246A1EA}"/>
                </a:ext>
              </a:extLst>
            </p:cNvPr>
            <p:cNvSpPr/>
            <p:nvPr/>
          </p:nvSpPr>
          <p:spPr>
            <a:xfrm>
              <a:off x="6856071" y="5138273"/>
              <a:ext cx="362673" cy="3626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6206023-C246-4904-AEFB-2C0447191D48}"/>
              </a:ext>
            </a:extLst>
          </p:cNvPr>
          <p:cNvSpPr txBox="1"/>
          <p:nvPr/>
        </p:nvSpPr>
        <p:spPr>
          <a:xfrm>
            <a:off x="8779880" y="182886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DB6C9-7311-4E33-B251-6AA1E5D7F939}"/>
              </a:ext>
            </a:extLst>
          </p:cNvPr>
          <p:cNvSpPr txBox="1"/>
          <p:nvPr/>
        </p:nvSpPr>
        <p:spPr>
          <a:xfrm>
            <a:off x="9047545" y="151171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BEEB75-9986-424D-A8BB-68390BD2D040}"/>
              </a:ext>
            </a:extLst>
          </p:cNvPr>
          <p:cNvSpPr/>
          <p:nvPr/>
        </p:nvSpPr>
        <p:spPr>
          <a:xfrm>
            <a:off x="3912243" y="3416629"/>
            <a:ext cx="4479403" cy="682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357543-2BB0-49C5-8B84-E64597E168AF}"/>
              </a:ext>
            </a:extLst>
          </p:cNvPr>
          <p:cNvSpPr/>
          <p:nvPr/>
        </p:nvSpPr>
        <p:spPr>
          <a:xfrm>
            <a:off x="3985549" y="3489936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D8ED27-D1E1-4BF0-9983-47FF8585BE1E}"/>
              </a:ext>
            </a:extLst>
          </p:cNvPr>
          <p:cNvSpPr/>
          <p:nvPr/>
        </p:nvSpPr>
        <p:spPr>
          <a:xfrm>
            <a:off x="6163519" y="3489936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946F9F2-54D1-419A-A800-A68E6CE7D559}"/>
              </a:ext>
            </a:extLst>
          </p:cNvPr>
          <p:cNvSpPr/>
          <p:nvPr/>
        </p:nvSpPr>
        <p:spPr>
          <a:xfrm>
            <a:off x="4035708" y="3547809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096C49-05DF-42E4-A028-A9382DB5CAB4}"/>
              </a:ext>
            </a:extLst>
          </p:cNvPr>
          <p:cNvSpPr/>
          <p:nvPr/>
        </p:nvSpPr>
        <p:spPr>
          <a:xfrm>
            <a:off x="5073571" y="3547809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696C1-7C69-4DD0-AEDE-1DEB07F5A9D9}"/>
              </a:ext>
            </a:extLst>
          </p:cNvPr>
          <p:cNvSpPr/>
          <p:nvPr/>
        </p:nvSpPr>
        <p:spPr>
          <a:xfrm>
            <a:off x="4087793" y="3597967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25B562-3EDB-4FCF-AC24-A48676FF0421}"/>
              </a:ext>
            </a:extLst>
          </p:cNvPr>
          <p:cNvSpPr/>
          <p:nvPr/>
        </p:nvSpPr>
        <p:spPr>
          <a:xfrm>
            <a:off x="4559461" y="3597967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89C7CD-7F1C-46D9-800C-252F7B86155C}"/>
              </a:ext>
            </a:extLst>
          </p:cNvPr>
          <p:cNvSpPr/>
          <p:nvPr/>
        </p:nvSpPr>
        <p:spPr>
          <a:xfrm>
            <a:off x="5125656" y="3592180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80303E-1AC3-466D-8411-30EEA9F5B499}"/>
              </a:ext>
            </a:extLst>
          </p:cNvPr>
          <p:cNvSpPr/>
          <p:nvPr/>
        </p:nvSpPr>
        <p:spPr>
          <a:xfrm>
            <a:off x="5597324" y="3592180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EAEC4B-F8CE-4F18-8CB5-CF45541C3E19}"/>
              </a:ext>
            </a:extLst>
          </p:cNvPr>
          <p:cNvSpPr/>
          <p:nvPr/>
        </p:nvSpPr>
        <p:spPr>
          <a:xfrm>
            <a:off x="6214641" y="3544716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1FEF17-5E3B-49AF-8DB2-770F50A36A39}"/>
              </a:ext>
            </a:extLst>
          </p:cNvPr>
          <p:cNvSpPr/>
          <p:nvPr/>
        </p:nvSpPr>
        <p:spPr>
          <a:xfrm>
            <a:off x="7252504" y="3544716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7759D5-004C-4964-91B2-874601F7AE11}"/>
              </a:ext>
            </a:extLst>
          </p:cNvPr>
          <p:cNvSpPr/>
          <p:nvPr/>
        </p:nvSpPr>
        <p:spPr>
          <a:xfrm>
            <a:off x="6266726" y="3594874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31596C-FCB5-4DB8-8032-D6A38AB01277}"/>
              </a:ext>
            </a:extLst>
          </p:cNvPr>
          <p:cNvSpPr/>
          <p:nvPr/>
        </p:nvSpPr>
        <p:spPr>
          <a:xfrm>
            <a:off x="6738394" y="3594874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EAEA81-EE2C-46ED-B547-D7217C0F4B62}"/>
              </a:ext>
            </a:extLst>
          </p:cNvPr>
          <p:cNvSpPr/>
          <p:nvPr/>
        </p:nvSpPr>
        <p:spPr>
          <a:xfrm>
            <a:off x="7304589" y="3589087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62BDCF-09E3-4198-BD20-01EF5B29FB07}"/>
              </a:ext>
            </a:extLst>
          </p:cNvPr>
          <p:cNvSpPr/>
          <p:nvPr/>
        </p:nvSpPr>
        <p:spPr>
          <a:xfrm>
            <a:off x="7776257" y="3589087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B3A6D3-46FC-4164-9A67-D4516230681C}"/>
              </a:ext>
            </a:extLst>
          </p:cNvPr>
          <p:cNvSpPr/>
          <p:nvPr/>
        </p:nvSpPr>
        <p:spPr>
          <a:xfrm>
            <a:off x="3912243" y="2417348"/>
            <a:ext cx="4479403" cy="682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0FFA50D-EC67-4EAA-B032-3B02EF27B253}"/>
              </a:ext>
            </a:extLst>
          </p:cNvPr>
          <p:cNvSpPr/>
          <p:nvPr/>
        </p:nvSpPr>
        <p:spPr>
          <a:xfrm>
            <a:off x="3985549" y="2490655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78C7E7D-E146-47AE-A9DC-70CF80483CC0}"/>
              </a:ext>
            </a:extLst>
          </p:cNvPr>
          <p:cNvSpPr/>
          <p:nvPr/>
        </p:nvSpPr>
        <p:spPr>
          <a:xfrm>
            <a:off x="6163519" y="2490655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C79DFB-2DFE-4BB9-ABE8-6B3E15C56CA7}"/>
              </a:ext>
            </a:extLst>
          </p:cNvPr>
          <p:cNvSpPr/>
          <p:nvPr/>
        </p:nvSpPr>
        <p:spPr>
          <a:xfrm>
            <a:off x="4035708" y="2548528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83BA79-9B66-4631-976B-A8C987B6946C}"/>
              </a:ext>
            </a:extLst>
          </p:cNvPr>
          <p:cNvSpPr/>
          <p:nvPr/>
        </p:nvSpPr>
        <p:spPr>
          <a:xfrm>
            <a:off x="5073571" y="2548528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537CA51-B28E-4F57-B992-F94DD1735B69}"/>
              </a:ext>
            </a:extLst>
          </p:cNvPr>
          <p:cNvSpPr/>
          <p:nvPr/>
        </p:nvSpPr>
        <p:spPr>
          <a:xfrm>
            <a:off x="4087793" y="2598686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35B9349-2350-4B23-A48D-45EA493D2689}"/>
              </a:ext>
            </a:extLst>
          </p:cNvPr>
          <p:cNvSpPr/>
          <p:nvPr/>
        </p:nvSpPr>
        <p:spPr>
          <a:xfrm>
            <a:off x="4559461" y="2598686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DCDD63F-C911-4CAA-B63F-B6CC2594AEC5}"/>
              </a:ext>
            </a:extLst>
          </p:cNvPr>
          <p:cNvSpPr/>
          <p:nvPr/>
        </p:nvSpPr>
        <p:spPr>
          <a:xfrm>
            <a:off x="5125656" y="2592899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E5914B-F8C9-4D36-B48C-F4EF96D568C5}"/>
              </a:ext>
            </a:extLst>
          </p:cNvPr>
          <p:cNvSpPr/>
          <p:nvPr/>
        </p:nvSpPr>
        <p:spPr>
          <a:xfrm>
            <a:off x="5597324" y="2592899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84CCEB5-E785-42E7-A46E-C79FA64C6801}"/>
              </a:ext>
            </a:extLst>
          </p:cNvPr>
          <p:cNvSpPr/>
          <p:nvPr/>
        </p:nvSpPr>
        <p:spPr>
          <a:xfrm>
            <a:off x="6214641" y="2545435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B653C6-7568-42FE-A304-7725F530D9F1}"/>
              </a:ext>
            </a:extLst>
          </p:cNvPr>
          <p:cNvSpPr/>
          <p:nvPr/>
        </p:nvSpPr>
        <p:spPr>
          <a:xfrm>
            <a:off x="7252504" y="2545435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45F856-1AE6-4055-90AB-D83346DB3476}"/>
              </a:ext>
            </a:extLst>
          </p:cNvPr>
          <p:cNvSpPr/>
          <p:nvPr/>
        </p:nvSpPr>
        <p:spPr>
          <a:xfrm>
            <a:off x="6266726" y="2595593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A540FA8-E469-43F4-9E7A-BE3CA0C2B5B5}"/>
              </a:ext>
            </a:extLst>
          </p:cNvPr>
          <p:cNvSpPr/>
          <p:nvPr/>
        </p:nvSpPr>
        <p:spPr>
          <a:xfrm>
            <a:off x="6738394" y="2595593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6697FB-363E-4417-9783-7F6DDF83338F}"/>
              </a:ext>
            </a:extLst>
          </p:cNvPr>
          <p:cNvSpPr/>
          <p:nvPr/>
        </p:nvSpPr>
        <p:spPr>
          <a:xfrm>
            <a:off x="7304589" y="2589806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09B1DC0-0952-41DD-9162-41D44F19C0CF}"/>
              </a:ext>
            </a:extLst>
          </p:cNvPr>
          <p:cNvSpPr/>
          <p:nvPr/>
        </p:nvSpPr>
        <p:spPr>
          <a:xfrm>
            <a:off x="7776257" y="2589806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BF1533C8-A1A0-4084-B6D4-1FC2025764CC}"/>
              </a:ext>
            </a:extLst>
          </p:cNvPr>
          <p:cNvSpPr/>
          <p:nvPr/>
        </p:nvSpPr>
        <p:spPr>
          <a:xfrm>
            <a:off x="5926238" y="3142750"/>
            <a:ext cx="474562" cy="260320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44EBA2-D098-4781-956C-9E4A23ABB8FA}"/>
              </a:ext>
            </a:extLst>
          </p:cNvPr>
          <p:cNvSpPr txBox="1"/>
          <p:nvPr/>
        </p:nvSpPr>
        <p:spPr>
          <a:xfrm>
            <a:off x="6311096" y="153690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394C85-8067-482C-9768-4D2C3885990E}"/>
              </a:ext>
            </a:extLst>
          </p:cNvPr>
          <p:cNvSpPr txBox="1"/>
          <p:nvPr/>
        </p:nvSpPr>
        <p:spPr>
          <a:xfrm>
            <a:off x="6311096" y="205425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8F7E998-3FFC-4D7D-8743-C0A518FBCE68}"/>
              </a:ext>
            </a:extLst>
          </p:cNvPr>
          <p:cNvCxnSpPr>
            <a:cxnSpLocks/>
          </p:cNvCxnSpPr>
          <p:nvPr/>
        </p:nvCxnSpPr>
        <p:spPr>
          <a:xfrm flipH="1">
            <a:off x="7025832" y="1835562"/>
            <a:ext cx="318304" cy="305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00DF5029-C3B1-4506-945B-55679FF1ACB0}"/>
              </a:ext>
            </a:extLst>
          </p:cNvPr>
          <p:cNvCxnSpPr>
            <a:cxnSpLocks/>
          </p:cNvCxnSpPr>
          <p:nvPr/>
        </p:nvCxnSpPr>
        <p:spPr>
          <a:xfrm>
            <a:off x="6952526" y="1835562"/>
            <a:ext cx="783220" cy="305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A02BB7A-7B6B-4480-BA4F-658C53ACC89C}"/>
              </a:ext>
            </a:extLst>
          </p:cNvPr>
          <p:cNvCxnSpPr>
            <a:cxnSpLocks/>
          </p:cNvCxnSpPr>
          <p:nvPr/>
        </p:nvCxnSpPr>
        <p:spPr>
          <a:xfrm flipH="1">
            <a:off x="7344136" y="1828863"/>
            <a:ext cx="336430" cy="312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18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C3FD7-C896-4B08-BBA7-3DC26077B89D}"/>
              </a:ext>
            </a:extLst>
          </p:cNvPr>
          <p:cNvSpPr txBox="1"/>
          <p:nvPr/>
        </p:nvSpPr>
        <p:spPr>
          <a:xfrm>
            <a:off x="351569" y="762024"/>
            <a:ext cx="968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DB6C9-7311-4E33-B251-6AA1E5D7F939}"/>
              </a:ext>
            </a:extLst>
          </p:cNvPr>
          <p:cNvSpPr txBox="1"/>
          <p:nvPr/>
        </p:nvSpPr>
        <p:spPr>
          <a:xfrm>
            <a:off x="4957824" y="301722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BEEB75-9986-424D-A8BB-68390BD2D040}"/>
              </a:ext>
            </a:extLst>
          </p:cNvPr>
          <p:cNvSpPr/>
          <p:nvPr/>
        </p:nvSpPr>
        <p:spPr>
          <a:xfrm>
            <a:off x="4363655" y="3429000"/>
            <a:ext cx="4479403" cy="682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357543-2BB0-49C5-8B84-E64597E168AF}"/>
              </a:ext>
            </a:extLst>
          </p:cNvPr>
          <p:cNvSpPr/>
          <p:nvPr/>
        </p:nvSpPr>
        <p:spPr>
          <a:xfrm>
            <a:off x="4436961" y="3502307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D8ED27-D1E1-4BF0-9983-47FF8585BE1E}"/>
              </a:ext>
            </a:extLst>
          </p:cNvPr>
          <p:cNvSpPr/>
          <p:nvPr/>
        </p:nvSpPr>
        <p:spPr>
          <a:xfrm>
            <a:off x="6614931" y="3502307"/>
            <a:ext cx="2177970" cy="5517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946F9F2-54D1-419A-A800-A68E6CE7D559}"/>
              </a:ext>
            </a:extLst>
          </p:cNvPr>
          <p:cNvSpPr/>
          <p:nvPr/>
        </p:nvSpPr>
        <p:spPr>
          <a:xfrm>
            <a:off x="4487120" y="3560180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096C49-05DF-42E4-A028-A9382DB5CAB4}"/>
              </a:ext>
            </a:extLst>
          </p:cNvPr>
          <p:cNvSpPr/>
          <p:nvPr/>
        </p:nvSpPr>
        <p:spPr>
          <a:xfrm>
            <a:off x="5524983" y="3560180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E696C1-7C69-4DD0-AEDE-1DEB07F5A9D9}"/>
              </a:ext>
            </a:extLst>
          </p:cNvPr>
          <p:cNvSpPr/>
          <p:nvPr/>
        </p:nvSpPr>
        <p:spPr>
          <a:xfrm>
            <a:off x="4539205" y="3610338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25B562-3EDB-4FCF-AC24-A48676FF0421}"/>
              </a:ext>
            </a:extLst>
          </p:cNvPr>
          <p:cNvSpPr/>
          <p:nvPr/>
        </p:nvSpPr>
        <p:spPr>
          <a:xfrm>
            <a:off x="5010873" y="3610338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189C7CD-7F1C-46D9-800C-252F7B86155C}"/>
              </a:ext>
            </a:extLst>
          </p:cNvPr>
          <p:cNvSpPr/>
          <p:nvPr/>
        </p:nvSpPr>
        <p:spPr>
          <a:xfrm>
            <a:off x="5577068" y="3604551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80303E-1AC3-466D-8411-30EEA9F5B499}"/>
              </a:ext>
            </a:extLst>
          </p:cNvPr>
          <p:cNvSpPr/>
          <p:nvPr/>
        </p:nvSpPr>
        <p:spPr>
          <a:xfrm>
            <a:off x="6048736" y="3604551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EAEC4B-F8CE-4F18-8CB5-CF45541C3E19}"/>
              </a:ext>
            </a:extLst>
          </p:cNvPr>
          <p:cNvSpPr/>
          <p:nvPr/>
        </p:nvSpPr>
        <p:spPr>
          <a:xfrm>
            <a:off x="6666053" y="3557087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1FEF17-5E3B-49AF-8DB2-770F50A36A39}"/>
              </a:ext>
            </a:extLst>
          </p:cNvPr>
          <p:cNvSpPr/>
          <p:nvPr/>
        </p:nvSpPr>
        <p:spPr>
          <a:xfrm>
            <a:off x="7703916" y="3557087"/>
            <a:ext cx="1037863" cy="435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7759D5-004C-4964-91B2-874601F7AE11}"/>
              </a:ext>
            </a:extLst>
          </p:cNvPr>
          <p:cNvSpPr/>
          <p:nvPr/>
        </p:nvSpPr>
        <p:spPr>
          <a:xfrm>
            <a:off x="6718138" y="3607245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31596C-FCB5-4DB8-8032-D6A38AB01277}"/>
              </a:ext>
            </a:extLst>
          </p:cNvPr>
          <p:cNvSpPr/>
          <p:nvPr/>
        </p:nvSpPr>
        <p:spPr>
          <a:xfrm>
            <a:off x="7189806" y="3607245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EAEA81-EE2C-46ED-B547-D7217C0F4B62}"/>
              </a:ext>
            </a:extLst>
          </p:cNvPr>
          <p:cNvSpPr/>
          <p:nvPr/>
        </p:nvSpPr>
        <p:spPr>
          <a:xfrm>
            <a:off x="7756001" y="3601458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62BDCF-09E3-4198-BD20-01EF5B29FB07}"/>
              </a:ext>
            </a:extLst>
          </p:cNvPr>
          <p:cNvSpPr/>
          <p:nvPr/>
        </p:nvSpPr>
        <p:spPr>
          <a:xfrm>
            <a:off x="8227669" y="3601458"/>
            <a:ext cx="471668" cy="339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704D7B-F528-4434-BB25-81FEE46057B8}"/>
              </a:ext>
            </a:extLst>
          </p:cNvPr>
          <p:cNvSpPr/>
          <p:nvPr/>
        </p:nvSpPr>
        <p:spPr>
          <a:xfrm>
            <a:off x="1878957" y="2763643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D9E8D41-5F82-48CD-BDA7-0FE3409166B4}"/>
              </a:ext>
            </a:extLst>
          </p:cNvPr>
          <p:cNvSpPr/>
          <p:nvPr/>
        </p:nvSpPr>
        <p:spPr>
          <a:xfrm>
            <a:off x="2248289" y="2763643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0528631-98F6-442C-964D-518553617CC1}"/>
              </a:ext>
            </a:extLst>
          </p:cNvPr>
          <p:cNvSpPr/>
          <p:nvPr/>
        </p:nvSpPr>
        <p:spPr>
          <a:xfrm>
            <a:off x="2617621" y="2763643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7A2E60F-5414-401C-9D78-B80405715C38}"/>
              </a:ext>
            </a:extLst>
          </p:cNvPr>
          <p:cNvSpPr/>
          <p:nvPr/>
        </p:nvSpPr>
        <p:spPr>
          <a:xfrm>
            <a:off x="2986953" y="2763643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5DB3475-4FEE-476D-8443-36F004323AE3}"/>
              </a:ext>
            </a:extLst>
          </p:cNvPr>
          <p:cNvSpPr/>
          <p:nvPr/>
        </p:nvSpPr>
        <p:spPr>
          <a:xfrm>
            <a:off x="1878957" y="3132975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EBC77B1-4F9C-4E7B-B59E-48B390065902}"/>
              </a:ext>
            </a:extLst>
          </p:cNvPr>
          <p:cNvSpPr/>
          <p:nvPr/>
        </p:nvSpPr>
        <p:spPr>
          <a:xfrm>
            <a:off x="2248289" y="3132975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966E2F-8FC5-45D2-8BF9-EC4363EEA8A0}"/>
              </a:ext>
            </a:extLst>
          </p:cNvPr>
          <p:cNvSpPr/>
          <p:nvPr/>
        </p:nvSpPr>
        <p:spPr>
          <a:xfrm>
            <a:off x="2617621" y="3132975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8A82C29-D5BA-4DA7-B40E-56C7EA5EE860}"/>
              </a:ext>
            </a:extLst>
          </p:cNvPr>
          <p:cNvSpPr/>
          <p:nvPr/>
        </p:nvSpPr>
        <p:spPr>
          <a:xfrm>
            <a:off x="2986953" y="3132975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0637EF2-0782-43D3-8340-2DFE55C1E64B}"/>
              </a:ext>
            </a:extLst>
          </p:cNvPr>
          <p:cNvSpPr/>
          <p:nvPr/>
        </p:nvSpPr>
        <p:spPr>
          <a:xfrm>
            <a:off x="1878957" y="3502307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7BED496-35FA-4850-B165-23460F4FFF50}"/>
              </a:ext>
            </a:extLst>
          </p:cNvPr>
          <p:cNvSpPr/>
          <p:nvPr/>
        </p:nvSpPr>
        <p:spPr>
          <a:xfrm>
            <a:off x="2248289" y="3502307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39308F4-548F-4821-BEDD-F174F4C7CC86}"/>
              </a:ext>
            </a:extLst>
          </p:cNvPr>
          <p:cNvSpPr/>
          <p:nvPr/>
        </p:nvSpPr>
        <p:spPr>
          <a:xfrm>
            <a:off x="2617621" y="3502307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7C6A8D-B671-42D4-A268-A1DF22CB51EF}"/>
              </a:ext>
            </a:extLst>
          </p:cNvPr>
          <p:cNvSpPr/>
          <p:nvPr/>
        </p:nvSpPr>
        <p:spPr>
          <a:xfrm>
            <a:off x="2986953" y="3502307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93A493-149C-4720-8FAD-81ABAA9646A0}"/>
              </a:ext>
            </a:extLst>
          </p:cNvPr>
          <p:cNvSpPr/>
          <p:nvPr/>
        </p:nvSpPr>
        <p:spPr>
          <a:xfrm>
            <a:off x="1878957" y="3871639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A1DE3A-5AEE-4A1F-A420-BF498B399D21}"/>
              </a:ext>
            </a:extLst>
          </p:cNvPr>
          <p:cNvSpPr/>
          <p:nvPr/>
        </p:nvSpPr>
        <p:spPr>
          <a:xfrm>
            <a:off x="2248289" y="3871639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BE4DEC-18DF-472B-83E4-266CA9872D3D}"/>
              </a:ext>
            </a:extLst>
          </p:cNvPr>
          <p:cNvSpPr/>
          <p:nvPr/>
        </p:nvSpPr>
        <p:spPr>
          <a:xfrm>
            <a:off x="2617621" y="3871639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4480837-8D09-42FC-8920-5F77768B72B1}"/>
              </a:ext>
            </a:extLst>
          </p:cNvPr>
          <p:cNvSpPr/>
          <p:nvPr/>
        </p:nvSpPr>
        <p:spPr>
          <a:xfrm>
            <a:off x="2986953" y="3871639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8E6326-8E90-4716-AAA1-356153EE77DC}"/>
              </a:ext>
            </a:extLst>
          </p:cNvPr>
          <p:cNvSpPr/>
          <p:nvPr/>
        </p:nvSpPr>
        <p:spPr>
          <a:xfrm>
            <a:off x="1878957" y="4240971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2A27A8-97EC-42A7-A302-874E6D73BA48}"/>
              </a:ext>
            </a:extLst>
          </p:cNvPr>
          <p:cNvSpPr/>
          <p:nvPr/>
        </p:nvSpPr>
        <p:spPr>
          <a:xfrm>
            <a:off x="2248289" y="4240971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FA7C495-57F8-4B44-B0A5-48A3A713EA4D}"/>
              </a:ext>
            </a:extLst>
          </p:cNvPr>
          <p:cNvSpPr/>
          <p:nvPr/>
        </p:nvSpPr>
        <p:spPr>
          <a:xfrm>
            <a:off x="2617621" y="4240971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160B429-18A5-42E3-B724-E57CE88916F2}"/>
              </a:ext>
            </a:extLst>
          </p:cNvPr>
          <p:cNvSpPr/>
          <p:nvPr/>
        </p:nvSpPr>
        <p:spPr>
          <a:xfrm>
            <a:off x="2986953" y="4240971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99C926-0477-40AD-92E1-1DF4D8A5F8DF}"/>
              </a:ext>
            </a:extLst>
          </p:cNvPr>
          <p:cNvSpPr/>
          <p:nvPr/>
        </p:nvSpPr>
        <p:spPr>
          <a:xfrm>
            <a:off x="1878957" y="4610303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185D4A-435C-40B2-AE2E-8989F12F43A0}"/>
              </a:ext>
            </a:extLst>
          </p:cNvPr>
          <p:cNvSpPr/>
          <p:nvPr/>
        </p:nvSpPr>
        <p:spPr>
          <a:xfrm>
            <a:off x="2248289" y="4610303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34975F7-6B52-4B31-8720-6C6B6CA875E9}"/>
              </a:ext>
            </a:extLst>
          </p:cNvPr>
          <p:cNvSpPr/>
          <p:nvPr/>
        </p:nvSpPr>
        <p:spPr>
          <a:xfrm>
            <a:off x="2617621" y="4610303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EA81EAF-8C2C-4B1B-8489-36AD35FF60B9}"/>
              </a:ext>
            </a:extLst>
          </p:cNvPr>
          <p:cNvSpPr/>
          <p:nvPr/>
        </p:nvSpPr>
        <p:spPr>
          <a:xfrm>
            <a:off x="2986953" y="4610303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408488-3013-4F3B-BBF6-76FF11967952}"/>
              </a:ext>
            </a:extLst>
          </p:cNvPr>
          <p:cNvSpPr/>
          <p:nvPr/>
        </p:nvSpPr>
        <p:spPr>
          <a:xfrm>
            <a:off x="1878957" y="4979635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B6A220A-25F2-4DEE-A77F-819651E04860}"/>
              </a:ext>
            </a:extLst>
          </p:cNvPr>
          <p:cNvSpPr/>
          <p:nvPr/>
        </p:nvSpPr>
        <p:spPr>
          <a:xfrm>
            <a:off x="2248289" y="4979635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8E3342E-800A-48D9-9174-F7206C421F77}"/>
              </a:ext>
            </a:extLst>
          </p:cNvPr>
          <p:cNvSpPr/>
          <p:nvPr/>
        </p:nvSpPr>
        <p:spPr>
          <a:xfrm>
            <a:off x="2617621" y="4979635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9B2789C-EF39-4809-8771-72EE3617558C}"/>
              </a:ext>
            </a:extLst>
          </p:cNvPr>
          <p:cNvSpPr/>
          <p:nvPr/>
        </p:nvSpPr>
        <p:spPr>
          <a:xfrm>
            <a:off x="2986953" y="4979635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C0CC708-883D-42EA-B367-D6B3C3F629FD}"/>
              </a:ext>
            </a:extLst>
          </p:cNvPr>
          <p:cNvSpPr/>
          <p:nvPr/>
        </p:nvSpPr>
        <p:spPr>
          <a:xfrm>
            <a:off x="1878957" y="5348967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1317302-D3F6-4766-A5A3-102B735ADA9F}"/>
              </a:ext>
            </a:extLst>
          </p:cNvPr>
          <p:cNvSpPr/>
          <p:nvPr/>
        </p:nvSpPr>
        <p:spPr>
          <a:xfrm>
            <a:off x="2248289" y="5348967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07393A-31B3-4AC2-AAF9-E048DE7C379F}"/>
              </a:ext>
            </a:extLst>
          </p:cNvPr>
          <p:cNvSpPr/>
          <p:nvPr/>
        </p:nvSpPr>
        <p:spPr>
          <a:xfrm>
            <a:off x="2617621" y="5348967"/>
            <a:ext cx="36933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F04EFB0-D9E3-4616-885F-84CFF262171C}"/>
              </a:ext>
            </a:extLst>
          </p:cNvPr>
          <p:cNvSpPr/>
          <p:nvPr/>
        </p:nvSpPr>
        <p:spPr>
          <a:xfrm>
            <a:off x="2986953" y="5348967"/>
            <a:ext cx="369332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115C623-9D81-4C66-9422-987D5B9A3C01}"/>
              </a:ext>
            </a:extLst>
          </p:cNvPr>
          <p:cNvSpPr txBox="1"/>
          <p:nvPr/>
        </p:nvSpPr>
        <p:spPr>
          <a:xfrm>
            <a:off x="2191476" y="22785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3C40CAB-2F9F-49BF-A788-9FDDDB05B14A}"/>
              </a:ext>
            </a:extLst>
          </p:cNvPr>
          <p:cNvSpPr/>
          <p:nvPr/>
        </p:nvSpPr>
        <p:spPr>
          <a:xfrm flipH="1">
            <a:off x="3646369" y="3592340"/>
            <a:ext cx="540838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D462C-F034-408F-96DE-C57C254D6FEA}"/>
              </a:ext>
            </a:extLst>
          </p:cNvPr>
          <p:cNvSpPr txBox="1"/>
          <p:nvPr/>
        </p:nvSpPr>
        <p:spPr>
          <a:xfrm>
            <a:off x="7815804" y="140835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[1,2,1,2,1,2,1,2]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56E77CB-33D9-4064-8CE1-D8C111C39433}"/>
              </a:ext>
            </a:extLst>
          </p:cNvPr>
          <p:cNvSpPr txBox="1"/>
          <p:nvPr/>
        </p:nvSpPr>
        <p:spPr>
          <a:xfrm>
            <a:off x="1144928" y="1452783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 [0,1,2,3,4,5,6,7], [2,3,0,1,1,2,3,2]]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71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7679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https://github.com/imguru-mooc/nlp_week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/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/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/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/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blipFill>
                <a:blip r:embed="rId7"/>
                <a:stretch>
                  <a:fillRect l="-901" r="-240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/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blipFill>
                <a:blip r:embed="rId8"/>
                <a:stretch>
                  <a:fillRect l="-955" r="-9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/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blipFill>
                <a:blip r:embed="rId9"/>
                <a:stretch>
                  <a:fillRect l="-95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/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blipFill>
                <a:blip r:embed="rId10"/>
                <a:stretch>
                  <a:fillRect l="-5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/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/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D30653-E33F-4419-ABB9-8BCBB949F260}"/>
              </a:ext>
            </a:extLst>
          </p:cNvPr>
          <p:cNvSpPr/>
          <p:nvPr/>
        </p:nvSpPr>
        <p:spPr>
          <a:xfrm>
            <a:off x="8018859" y="1975247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E05079-A4A5-47CE-A618-BF148BF3367B}"/>
              </a:ext>
            </a:extLst>
          </p:cNvPr>
          <p:cNvCxnSpPr>
            <a:cxnSpLocks/>
          </p:cNvCxnSpPr>
          <p:nvPr/>
        </p:nvCxnSpPr>
        <p:spPr>
          <a:xfrm flipH="1">
            <a:off x="6900865" y="1096566"/>
            <a:ext cx="1910951" cy="25623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6947BD-6062-452C-90EB-9EE1A23D1D31}"/>
              </a:ext>
            </a:extLst>
          </p:cNvPr>
          <p:cNvSpPr txBox="1"/>
          <p:nvPr/>
        </p:nvSpPr>
        <p:spPr>
          <a:xfrm>
            <a:off x="8147386" y="19138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C3B0624-2581-424D-B9C0-66775F44840E}"/>
              </a:ext>
            </a:extLst>
          </p:cNvPr>
          <p:cNvSpPr/>
          <p:nvPr/>
        </p:nvSpPr>
        <p:spPr>
          <a:xfrm>
            <a:off x="8772466" y="1352680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FB06B2-61A5-4984-BB89-4DF26F4DF6F6}"/>
              </a:ext>
            </a:extLst>
          </p:cNvPr>
          <p:cNvCxnSpPr>
            <a:cxnSpLocks/>
          </p:cNvCxnSpPr>
          <p:nvPr/>
        </p:nvCxnSpPr>
        <p:spPr>
          <a:xfrm flipH="1">
            <a:off x="6772278" y="687925"/>
            <a:ext cx="3296775" cy="1701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12089BC-EC3A-4F17-AE10-A55F17D057F7}"/>
              </a:ext>
            </a:extLst>
          </p:cNvPr>
          <p:cNvSpPr/>
          <p:nvPr/>
        </p:nvSpPr>
        <p:spPr>
          <a:xfrm>
            <a:off x="9423146" y="1213376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952B0E0-5F40-4CC2-A9FF-D8DFDF57AB87}"/>
              </a:ext>
            </a:extLst>
          </p:cNvPr>
          <p:cNvCxnSpPr>
            <a:cxnSpLocks/>
          </p:cNvCxnSpPr>
          <p:nvPr/>
        </p:nvCxnSpPr>
        <p:spPr>
          <a:xfrm flipH="1">
            <a:off x="7215162" y="1169092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BD558DC-5101-4DDB-97BE-3CD6920849D0}"/>
              </a:ext>
            </a:extLst>
          </p:cNvPr>
          <p:cNvSpPr/>
          <p:nvPr/>
        </p:nvSpPr>
        <p:spPr>
          <a:xfrm>
            <a:off x="7423482" y="2603962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F6D8572-9979-481D-9B34-4E2EAF6FD92C}"/>
              </a:ext>
            </a:extLst>
          </p:cNvPr>
          <p:cNvCxnSpPr>
            <a:cxnSpLocks/>
          </p:cNvCxnSpPr>
          <p:nvPr/>
        </p:nvCxnSpPr>
        <p:spPr>
          <a:xfrm flipH="1">
            <a:off x="6606723" y="1428214"/>
            <a:ext cx="3171724" cy="18406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4612532-B9F7-4E5F-BD4D-AFBF50041ED5}"/>
              </a:ext>
            </a:extLst>
          </p:cNvPr>
          <p:cNvSpPr/>
          <p:nvPr/>
        </p:nvSpPr>
        <p:spPr>
          <a:xfrm>
            <a:off x="6631304" y="2768915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4784AA-9BD2-4C91-A7EE-1E0684804049}"/>
              </a:ext>
            </a:extLst>
          </p:cNvPr>
          <p:cNvCxnSpPr>
            <a:cxnSpLocks/>
          </p:cNvCxnSpPr>
          <p:nvPr/>
        </p:nvCxnSpPr>
        <p:spPr>
          <a:xfrm flipH="1">
            <a:off x="6014148" y="2856243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00288"/>
            <a:ext cx="2577980" cy="1379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E9220E5-7F84-4DE9-9E22-5B0B229F5599}"/>
              </a:ext>
            </a:extLst>
          </p:cNvPr>
          <p:cNvSpPr/>
          <p:nvPr/>
        </p:nvSpPr>
        <p:spPr>
          <a:xfrm>
            <a:off x="8101013" y="2246709"/>
            <a:ext cx="107157" cy="1071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FF0065-283C-49B5-9414-D0B797909E64}"/>
              </a:ext>
            </a:extLst>
          </p:cNvPr>
          <p:cNvCxnSpPr>
            <a:cxnSpLocks/>
          </p:cNvCxnSpPr>
          <p:nvPr/>
        </p:nvCxnSpPr>
        <p:spPr>
          <a:xfrm flipH="1">
            <a:off x="7718822" y="1568053"/>
            <a:ext cx="1100138" cy="120398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728746" y="1120676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1112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B9D482-B8A8-4C98-8279-3A36AA346214}"/>
              </a:ext>
            </a:extLst>
          </p:cNvPr>
          <p:cNvSpPr txBox="1"/>
          <p:nvPr/>
        </p:nvSpPr>
        <p:spPr>
          <a:xfrm>
            <a:off x="5711429" y="371893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[[19 22]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[43 50]]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/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⇒(2, 2)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blipFill>
                <a:blip r:embed="rId6"/>
                <a:stretch>
                  <a:fillRect r="-16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44136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np.array([2,2,2])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  # 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blipFill>
                <a:blip r:embed="rId3"/>
                <a:stretch>
                  <a:fillRect l="-1897" r="-243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263483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7013295" y="3304978"/>
            <a:ext cx="12700" cy="702329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70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/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/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/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/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4894263" y="3459488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D209AC-7F11-4B32-9557-2BDADEFD5A11}"/>
              </a:ext>
            </a:extLst>
          </p:cNvPr>
          <p:cNvSpPr/>
          <p:nvPr/>
        </p:nvSpPr>
        <p:spPr>
          <a:xfrm>
            <a:off x="257175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C75EF6-8F25-4B08-A9CA-E8F3A1DD30DC}"/>
              </a:ext>
            </a:extLst>
          </p:cNvPr>
          <p:cNvSpPr/>
          <p:nvPr/>
        </p:nvSpPr>
        <p:spPr>
          <a:xfrm>
            <a:off x="718840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4BBB5-DF7A-4D67-922B-8DD7B73AE826}"/>
              </a:ext>
            </a:extLst>
          </p:cNvPr>
          <p:cNvSpPr/>
          <p:nvPr/>
        </p:nvSpPr>
        <p:spPr>
          <a:xfrm>
            <a:off x="1428985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07C979-8E9E-427D-8D19-1C1668230492}"/>
              </a:ext>
            </a:extLst>
          </p:cNvPr>
          <p:cNvSpPr/>
          <p:nvPr/>
        </p:nvSpPr>
        <p:spPr>
          <a:xfrm>
            <a:off x="1890650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DE901-3A62-435B-A1A6-7C05680EEDBC}"/>
              </a:ext>
            </a:extLst>
          </p:cNvPr>
          <p:cNvSpPr/>
          <p:nvPr/>
        </p:nvSpPr>
        <p:spPr>
          <a:xfrm>
            <a:off x="1427026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5F4EB2-0F73-412A-8BB1-393D352208F3}"/>
              </a:ext>
            </a:extLst>
          </p:cNvPr>
          <p:cNvSpPr/>
          <p:nvPr/>
        </p:nvSpPr>
        <p:spPr>
          <a:xfrm>
            <a:off x="1888691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EC4B114-FEFD-447A-A613-AEBD89846FCA}"/>
              </a:ext>
            </a:extLst>
          </p:cNvPr>
          <p:cNvSpPr/>
          <p:nvPr/>
        </p:nvSpPr>
        <p:spPr>
          <a:xfrm>
            <a:off x="2355466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2E4A400-50E3-4540-9A92-C85CA9D3F572}"/>
              </a:ext>
            </a:extLst>
          </p:cNvPr>
          <p:cNvSpPr/>
          <p:nvPr/>
        </p:nvSpPr>
        <p:spPr>
          <a:xfrm>
            <a:off x="2353507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12651-7995-473C-B6EF-011BF48E7046}"/>
              </a:ext>
            </a:extLst>
          </p:cNvPr>
          <p:cNvSpPr txBox="1"/>
          <p:nvPr/>
        </p:nvSpPr>
        <p:spPr>
          <a:xfrm>
            <a:off x="1127453" y="45573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6E63C4-3AEC-4DA7-9459-69978D49BE0C}"/>
              </a:ext>
            </a:extLst>
          </p:cNvPr>
          <p:cNvSpPr txBox="1"/>
          <p:nvPr/>
        </p:nvSpPr>
        <p:spPr>
          <a:xfrm>
            <a:off x="2802655" y="46362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8CD4EE-C03A-4F6A-AD41-81C521412926}"/>
              </a:ext>
            </a:extLst>
          </p:cNvPr>
          <p:cNvSpPr/>
          <p:nvPr/>
        </p:nvSpPr>
        <p:spPr>
          <a:xfrm>
            <a:off x="3164050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6E49B9-A999-4ADD-97A3-C1962D99D7F6}"/>
              </a:ext>
            </a:extLst>
          </p:cNvPr>
          <p:cNvSpPr/>
          <p:nvPr/>
        </p:nvSpPr>
        <p:spPr>
          <a:xfrm>
            <a:off x="3625715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80E30A6-86C5-4E33-AED7-DBAEE7B82678}"/>
              </a:ext>
            </a:extLst>
          </p:cNvPr>
          <p:cNvSpPr/>
          <p:nvPr/>
        </p:nvSpPr>
        <p:spPr>
          <a:xfrm>
            <a:off x="4090531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726227-14C8-473E-9671-6592A8B7588C}"/>
              </a:ext>
            </a:extLst>
          </p:cNvPr>
          <p:cNvSpPr/>
          <p:nvPr/>
        </p:nvSpPr>
        <p:spPr>
          <a:xfrm>
            <a:off x="1127453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B68F7F8-E796-491C-BB39-3285ECA94747}"/>
              </a:ext>
            </a:extLst>
          </p:cNvPr>
          <p:cNvSpPr/>
          <p:nvPr/>
        </p:nvSpPr>
        <p:spPr>
          <a:xfrm>
            <a:off x="1589118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C3AC940-0144-49A5-A29C-FE850D20EFA6}"/>
              </a:ext>
            </a:extLst>
          </p:cNvPr>
          <p:cNvSpPr/>
          <p:nvPr/>
        </p:nvSpPr>
        <p:spPr>
          <a:xfrm>
            <a:off x="205393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060CF9-80AD-408E-B6DA-F3F23667428F}"/>
              </a:ext>
            </a:extLst>
          </p:cNvPr>
          <p:cNvSpPr txBox="1"/>
          <p:nvPr/>
        </p:nvSpPr>
        <p:spPr>
          <a:xfrm>
            <a:off x="2568383" y="54517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84F6FF-D90C-465F-B0BD-2B97FE938DAE}"/>
              </a:ext>
            </a:extLst>
          </p:cNvPr>
          <p:cNvSpPr/>
          <p:nvPr/>
        </p:nvSpPr>
        <p:spPr>
          <a:xfrm>
            <a:off x="297709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D00F2C-2AF6-4DCB-8705-9FEEB7A7478E}"/>
              </a:ext>
            </a:extLst>
          </p:cNvPr>
          <p:cNvSpPr/>
          <p:nvPr/>
        </p:nvSpPr>
        <p:spPr>
          <a:xfrm>
            <a:off x="3438759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523C8-1F7E-43C3-BD2E-4918BAA54A0A}"/>
              </a:ext>
            </a:extLst>
          </p:cNvPr>
          <p:cNvSpPr/>
          <p:nvPr/>
        </p:nvSpPr>
        <p:spPr>
          <a:xfrm>
            <a:off x="3903575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60FB3AE-93CA-4C81-9D51-442F8C010CBF}"/>
              </a:ext>
            </a:extLst>
          </p:cNvPr>
          <p:cNvSpPr/>
          <p:nvPr/>
        </p:nvSpPr>
        <p:spPr>
          <a:xfrm>
            <a:off x="1999202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DA41E5B-79F1-4D8A-B49B-D8F98A5C6A57}"/>
              </a:ext>
            </a:extLst>
          </p:cNvPr>
          <p:cNvSpPr/>
          <p:nvPr/>
        </p:nvSpPr>
        <p:spPr>
          <a:xfrm>
            <a:off x="2460867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D976D28-D593-4A34-A9A3-65F5634C8F01}"/>
              </a:ext>
            </a:extLst>
          </p:cNvPr>
          <p:cNvSpPr/>
          <p:nvPr/>
        </p:nvSpPr>
        <p:spPr>
          <a:xfrm>
            <a:off x="2925683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/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/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/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30.1%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58.6%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23.8%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64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70.5%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292195" y="329150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2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A9F47E-292E-41F0-B4CF-1ADACE4681F3}"/>
              </a:ext>
            </a:extLst>
          </p:cNvPr>
          <p:cNvCxnSpPr>
            <a:cxnSpLocks/>
          </p:cNvCxnSpPr>
          <p:nvPr/>
        </p:nvCxnSpPr>
        <p:spPr>
          <a:xfrm>
            <a:off x="1346597" y="974051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628540-6FC3-463A-8BDA-6E063C31CFD2}"/>
              </a:ext>
            </a:extLst>
          </p:cNvPr>
          <p:cNvCxnSpPr>
            <a:cxnSpLocks/>
          </p:cNvCxnSpPr>
          <p:nvPr/>
        </p:nvCxnSpPr>
        <p:spPr>
          <a:xfrm>
            <a:off x="3432572" y="970479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452751D-0D8A-4238-BBF7-275B1917C580}"/>
              </a:ext>
            </a:extLst>
          </p:cNvPr>
          <p:cNvSpPr/>
          <p:nvPr/>
        </p:nvSpPr>
        <p:spPr>
          <a:xfrm>
            <a:off x="7419002" y="4858403"/>
            <a:ext cx="95675" cy="96496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49A310-C2B6-4211-AE63-25F544E5853F}"/>
              </a:ext>
            </a:extLst>
          </p:cNvPr>
          <p:cNvSpPr/>
          <p:nvPr/>
        </p:nvSpPr>
        <p:spPr>
          <a:xfrm rot="13115371">
            <a:off x="7303655" y="4844315"/>
            <a:ext cx="95675" cy="3694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36E318C7-3699-4A58-B81A-57E16E48616A}"/>
              </a:ext>
            </a:extLst>
          </p:cNvPr>
          <p:cNvSpPr/>
          <p:nvPr/>
        </p:nvSpPr>
        <p:spPr>
          <a:xfrm rot="10226111">
            <a:off x="7346905" y="4983974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9406863" y="4837643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아라비아 숫자의 기원 - 직선이 만들어낸 각의 수 : 네이버 블로그">
            <a:extLst>
              <a:ext uri="{FF2B5EF4-FFF2-40B4-BE49-F238E27FC236}">
                <a16:creationId xmlns:a16="http://schemas.microsoft.com/office/drawing/2014/main" id="{016472BE-4F54-42CE-95AC-3B9F478E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71" y="4586719"/>
            <a:ext cx="3114260" cy="22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4BB9EB-DCCB-4BCC-8B65-1C384383C107}"/>
                  </a:ext>
                </a:extLst>
              </p:cNvPr>
              <p:cNvSpPr txBox="1"/>
              <p:nvPr/>
            </p:nvSpPr>
            <p:spPr>
              <a:xfrm>
                <a:off x="4974033" y="3649705"/>
                <a:ext cx="16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4BB9EB-DCCB-4BCC-8B65-1C384383C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3" y="3649705"/>
                <a:ext cx="1686552" cy="369332"/>
              </a:xfrm>
              <a:prstGeom prst="rect">
                <a:avLst/>
              </a:prstGeom>
              <a:blipFill>
                <a:blip r:embed="rId7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198E2C-0807-4C2B-8D9C-AA0441BE6607}"/>
                  </a:ext>
                </a:extLst>
              </p:cNvPr>
              <p:cNvSpPr txBox="1"/>
              <p:nvPr/>
            </p:nvSpPr>
            <p:spPr>
              <a:xfrm>
                <a:off x="4974033" y="4237848"/>
                <a:ext cx="4713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∗∗2)/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198E2C-0807-4C2B-8D9C-AA0441BE6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3" y="4237848"/>
                <a:ext cx="4713598" cy="369332"/>
              </a:xfrm>
              <a:prstGeom prst="rect">
                <a:avLst/>
              </a:prstGeom>
              <a:blipFill>
                <a:blip r:embed="rId8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C46D35B-B574-427A-8027-05CA2793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346246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52EC99-CA94-4605-803E-FE3586F496EF}"/>
              </a:ext>
            </a:extLst>
          </p:cNvPr>
          <p:cNvSpPr/>
          <p:nvPr/>
        </p:nvSpPr>
        <p:spPr>
          <a:xfrm>
            <a:off x="8269290" y="3607793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27FC9-A1D0-4AC9-8CFE-A196699D54DF}"/>
              </a:ext>
            </a:extLst>
          </p:cNvPr>
          <p:cNvCxnSpPr/>
          <p:nvPr/>
        </p:nvCxnSpPr>
        <p:spPr>
          <a:xfrm flipH="1">
            <a:off x="7843838" y="2825353"/>
            <a:ext cx="971550" cy="2225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/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blipFill>
                <a:blip r:embed="rId8"/>
                <a:stretch>
                  <a:fillRect r="-26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/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blipFill>
                <a:blip r:embed="rId9"/>
                <a:stretch>
                  <a:fillRect l="-4918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/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blipFill>
                <a:blip r:embed="rId10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BFE986-FF91-4C8D-BF73-97891269F49F}"/>
              </a:ext>
            </a:extLst>
          </p:cNvPr>
          <p:cNvSpPr/>
          <p:nvPr/>
        </p:nvSpPr>
        <p:spPr>
          <a:xfrm flipH="1">
            <a:off x="7985126" y="5701778"/>
            <a:ext cx="489347" cy="46434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19A5056-FE5E-4012-A62D-9128FBEAF64B}"/>
              </a:ext>
            </a:extLst>
          </p:cNvPr>
          <p:cNvSpPr/>
          <p:nvPr/>
        </p:nvSpPr>
        <p:spPr>
          <a:xfrm>
            <a:off x="7986712" y="4254301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A055FC6-EF98-49C4-9B05-18C503F57160}"/>
              </a:ext>
            </a:extLst>
          </p:cNvPr>
          <p:cNvCxnSpPr>
            <a:cxnSpLocks/>
          </p:cNvCxnSpPr>
          <p:nvPr/>
        </p:nvCxnSpPr>
        <p:spPr>
          <a:xfrm flipH="1">
            <a:off x="7572376" y="3325471"/>
            <a:ext cx="1216622" cy="20397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DFEC391-C889-46E2-A7BA-05BCFAABA60B}"/>
              </a:ext>
            </a:extLst>
          </p:cNvPr>
          <p:cNvSpPr/>
          <p:nvPr/>
        </p:nvSpPr>
        <p:spPr>
          <a:xfrm>
            <a:off x="7590428" y="4893666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F501482-BDF1-4E01-B264-796C5A518182}"/>
              </a:ext>
            </a:extLst>
          </p:cNvPr>
          <p:cNvCxnSpPr>
            <a:cxnSpLocks/>
          </p:cNvCxnSpPr>
          <p:nvPr/>
        </p:nvCxnSpPr>
        <p:spPr>
          <a:xfrm flipH="1">
            <a:off x="7102974" y="3926888"/>
            <a:ext cx="1488084" cy="1901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/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blipFill>
                <a:blip r:embed="rId11"/>
                <a:stretch>
                  <a:fillRect l="-4167" r="-208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1D90FDFA-AF82-4ABB-BDB8-2374E740B59B}"/>
              </a:ext>
            </a:extLst>
          </p:cNvPr>
          <p:cNvSpPr/>
          <p:nvPr/>
        </p:nvSpPr>
        <p:spPr>
          <a:xfrm>
            <a:off x="7279481" y="5215335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60E4AD-DDAC-4D81-8DB7-A61331045C3C}"/>
              </a:ext>
            </a:extLst>
          </p:cNvPr>
          <p:cNvSpPr/>
          <p:nvPr/>
        </p:nvSpPr>
        <p:spPr>
          <a:xfrm>
            <a:off x="6921108" y="5344480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8EB1E4B-F314-4C4E-994E-421E78105E90}"/>
              </a:ext>
            </a:extLst>
          </p:cNvPr>
          <p:cNvCxnSpPr>
            <a:cxnSpLocks/>
          </p:cNvCxnSpPr>
          <p:nvPr/>
        </p:nvCxnSpPr>
        <p:spPr>
          <a:xfrm flipH="1">
            <a:off x="5684745" y="5509823"/>
            <a:ext cx="2695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562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C46D35B-B574-427A-8027-05CA2793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346246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52EC99-CA94-4605-803E-FE3586F496EF}"/>
              </a:ext>
            </a:extLst>
          </p:cNvPr>
          <p:cNvSpPr/>
          <p:nvPr/>
        </p:nvSpPr>
        <p:spPr>
          <a:xfrm>
            <a:off x="5540085" y="3592554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27FC9-A1D0-4AC9-8CFE-A196699D54DF}"/>
              </a:ext>
            </a:extLst>
          </p:cNvPr>
          <p:cNvCxnSpPr>
            <a:cxnSpLocks/>
          </p:cNvCxnSpPr>
          <p:nvPr/>
        </p:nvCxnSpPr>
        <p:spPr>
          <a:xfrm>
            <a:off x="5112380" y="2749372"/>
            <a:ext cx="1056760" cy="2355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/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blipFill>
                <a:blip r:embed="rId8"/>
                <a:stretch>
                  <a:fillRect r="-26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/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blipFill>
                <a:blip r:embed="rId9"/>
                <a:stretch>
                  <a:fillRect l="-4918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/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blipFill>
                <a:blip r:embed="rId10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BFE986-FF91-4C8D-BF73-97891269F49F}"/>
              </a:ext>
            </a:extLst>
          </p:cNvPr>
          <p:cNvSpPr/>
          <p:nvPr/>
        </p:nvSpPr>
        <p:spPr>
          <a:xfrm>
            <a:off x="5615094" y="5765739"/>
            <a:ext cx="362439" cy="46434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A055FC6-EF98-49C4-9B05-18C503F57160}"/>
              </a:ext>
            </a:extLst>
          </p:cNvPr>
          <p:cNvCxnSpPr>
            <a:cxnSpLocks/>
          </p:cNvCxnSpPr>
          <p:nvPr/>
        </p:nvCxnSpPr>
        <p:spPr>
          <a:xfrm>
            <a:off x="5338954" y="3930738"/>
            <a:ext cx="1497556" cy="181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/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blipFill>
                <a:blip r:embed="rId11"/>
                <a:stretch>
                  <a:fillRect l="-4167" r="-208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타원 46">
            <a:extLst>
              <a:ext uri="{FF2B5EF4-FFF2-40B4-BE49-F238E27FC236}">
                <a16:creationId xmlns:a16="http://schemas.microsoft.com/office/drawing/2014/main" id="{3D60E4AD-DDAC-4D81-8DB7-A61331045C3C}"/>
              </a:ext>
            </a:extLst>
          </p:cNvPr>
          <p:cNvSpPr/>
          <p:nvPr/>
        </p:nvSpPr>
        <p:spPr>
          <a:xfrm>
            <a:off x="6921108" y="5344480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8EB1E4B-F314-4C4E-994E-421E78105E90}"/>
              </a:ext>
            </a:extLst>
          </p:cNvPr>
          <p:cNvCxnSpPr>
            <a:cxnSpLocks/>
          </p:cNvCxnSpPr>
          <p:nvPr/>
        </p:nvCxnSpPr>
        <p:spPr>
          <a:xfrm flipH="1">
            <a:off x="5684745" y="5509823"/>
            <a:ext cx="2695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C769FD6-697C-4BBC-898A-8C4ED157D666}"/>
              </a:ext>
            </a:extLst>
          </p:cNvPr>
          <p:cNvSpPr/>
          <p:nvPr/>
        </p:nvSpPr>
        <p:spPr>
          <a:xfrm>
            <a:off x="6241754" y="4900138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57721B8-AED1-40AB-BF5D-48CCB728BF9E}"/>
              </a:ext>
            </a:extLst>
          </p:cNvPr>
          <p:cNvSpPr/>
          <p:nvPr/>
        </p:nvSpPr>
        <p:spPr>
          <a:xfrm>
            <a:off x="6506172" y="5194984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28F3C8F-B7DA-4728-BC12-083062C35500}"/>
              </a:ext>
            </a:extLst>
          </p:cNvPr>
          <p:cNvCxnSpPr>
            <a:cxnSpLocks/>
          </p:cNvCxnSpPr>
          <p:nvPr/>
        </p:nvCxnSpPr>
        <p:spPr>
          <a:xfrm flipV="1">
            <a:off x="5480711" y="1196159"/>
            <a:ext cx="3465381" cy="1509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4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1EFD4-31D4-4146-BD23-63710A4DD200}"/>
                  </a:ext>
                </a:extLst>
              </p:cNvPr>
              <p:cNvSpPr txBox="1"/>
              <p:nvPr/>
            </p:nvSpPr>
            <p:spPr>
              <a:xfrm>
                <a:off x="6201063" y="2345043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1EFD4-31D4-4146-BD23-63710A4DD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63" y="2345043"/>
                <a:ext cx="3525260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0BB43-5A6D-4898-BAC8-DFBE1F653B20}"/>
                  </a:ext>
                </a:extLst>
              </p:cNvPr>
              <p:cNvSpPr txBox="1"/>
              <p:nvPr/>
            </p:nvSpPr>
            <p:spPr>
              <a:xfrm>
                <a:off x="6277141" y="1006518"/>
                <a:ext cx="16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0BB43-5A6D-4898-BAC8-DFBE1F653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41" y="1006518"/>
                <a:ext cx="1686552" cy="369332"/>
              </a:xfrm>
              <a:prstGeom prst="rect">
                <a:avLst/>
              </a:prstGeom>
              <a:blipFill>
                <a:blip r:embed="rId6"/>
                <a:stretch>
                  <a:fillRect l="-1087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50D4F-B62B-4E09-AB8B-75490C5A60FA}"/>
                  </a:ext>
                </a:extLst>
              </p:cNvPr>
              <p:cNvSpPr txBox="1"/>
              <p:nvPr/>
            </p:nvSpPr>
            <p:spPr>
              <a:xfrm>
                <a:off x="6277141" y="1643880"/>
                <a:ext cx="2317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50D4F-B62B-4E09-AB8B-75490C5A6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41" y="1643880"/>
                <a:ext cx="2317429" cy="369332"/>
              </a:xfrm>
              <a:prstGeom prst="rect">
                <a:avLst/>
              </a:prstGeom>
              <a:blipFill>
                <a:blip r:embed="rId7"/>
                <a:stretch>
                  <a:fillRect r="-21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175CA5-80F3-402A-A2CF-5B978F21AC28}"/>
              </a:ext>
            </a:extLst>
          </p:cNvPr>
          <p:cNvCxnSpPr/>
          <p:nvPr/>
        </p:nvCxnSpPr>
        <p:spPr>
          <a:xfrm flipV="1">
            <a:off x="6858001" y="367188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79AC82-2A0B-418A-8EBA-47537C606123}"/>
              </a:ext>
            </a:extLst>
          </p:cNvPr>
          <p:cNvCxnSpPr/>
          <p:nvPr/>
        </p:nvCxnSpPr>
        <p:spPr>
          <a:xfrm>
            <a:off x="6547247" y="575786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AAF7C2A-8798-4301-AF57-070C6A5F70BF}"/>
              </a:ext>
            </a:extLst>
          </p:cNvPr>
          <p:cNvSpPr/>
          <p:nvPr/>
        </p:nvSpPr>
        <p:spPr>
          <a:xfrm>
            <a:off x="7040166" y="3843338"/>
            <a:ext cx="2686050" cy="1442135"/>
          </a:xfrm>
          <a:custGeom>
            <a:avLst/>
            <a:gdLst>
              <a:gd name="connsiteX0" fmla="*/ 0 w 2686050"/>
              <a:gd name="connsiteY0" fmla="*/ 0 h 1442135"/>
              <a:gd name="connsiteX1" fmla="*/ 135731 w 2686050"/>
              <a:gd name="connsiteY1" fmla="*/ 371475 h 1442135"/>
              <a:gd name="connsiteX2" fmla="*/ 328612 w 2686050"/>
              <a:gd name="connsiteY2" fmla="*/ 242887 h 1442135"/>
              <a:gd name="connsiteX3" fmla="*/ 432197 w 2686050"/>
              <a:gd name="connsiteY3" fmla="*/ 646509 h 1442135"/>
              <a:gd name="connsiteX4" fmla="*/ 589359 w 2686050"/>
              <a:gd name="connsiteY4" fmla="*/ 582215 h 1442135"/>
              <a:gd name="connsiteX5" fmla="*/ 653653 w 2686050"/>
              <a:gd name="connsiteY5" fmla="*/ 992981 h 1442135"/>
              <a:gd name="connsiteX6" fmla="*/ 857250 w 2686050"/>
              <a:gd name="connsiteY6" fmla="*/ 885825 h 1442135"/>
              <a:gd name="connsiteX7" fmla="*/ 953690 w 2686050"/>
              <a:gd name="connsiteY7" fmla="*/ 1253728 h 1442135"/>
              <a:gd name="connsiteX8" fmla="*/ 1143000 w 2686050"/>
              <a:gd name="connsiteY8" fmla="*/ 1185862 h 1442135"/>
              <a:gd name="connsiteX9" fmla="*/ 1275159 w 2686050"/>
              <a:gd name="connsiteY9" fmla="*/ 1439465 h 1442135"/>
              <a:gd name="connsiteX10" fmla="*/ 1503759 w 2686050"/>
              <a:gd name="connsiteY10" fmla="*/ 1325165 h 1442135"/>
              <a:gd name="connsiteX11" fmla="*/ 1707356 w 2686050"/>
              <a:gd name="connsiteY11" fmla="*/ 1428750 h 1442135"/>
              <a:gd name="connsiteX12" fmla="*/ 1814512 w 2686050"/>
              <a:gd name="connsiteY12" fmla="*/ 1171575 h 1442135"/>
              <a:gd name="connsiteX13" fmla="*/ 2003822 w 2686050"/>
              <a:gd name="connsiteY13" fmla="*/ 1168003 h 1442135"/>
              <a:gd name="connsiteX14" fmla="*/ 2089547 w 2686050"/>
              <a:gd name="connsiteY14" fmla="*/ 803671 h 1442135"/>
              <a:gd name="connsiteX15" fmla="*/ 2257425 w 2686050"/>
              <a:gd name="connsiteY15" fmla="*/ 864393 h 1442135"/>
              <a:gd name="connsiteX16" fmla="*/ 2389584 w 2686050"/>
              <a:gd name="connsiteY16" fmla="*/ 385762 h 1442135"/>
              <a:gd name="connsiteX17" fmla="*/ 2568178 w 2686050"/>
              <a:gd name="connsiteY17" fmla="*/ 389334 h 1442135"/>
              <a:gd name="connsiteX18" fmla="*/ 2686050 w 2686050"/>
              <a:gd name="connsiteY18" fmla="*/ 21431 h 144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86050" h="1442135">
                <a:moveTo>
                  <a:pt x="0" y="0"/>
                </a:moveTo>
                <a:cubicBezTo>
                  <a:pt x="40481" y="165497"/>
                  <a:pt x="80962" y="330994"/>
                  <a:pt x="135731" y="371475"/>
                </a:cubicBezTo>
                <a:cubicBezTo>
                  <a:pt x="190500" y="411956"/>
                  <a:pt x="279201" y="197048"/>
                  <a:pt x="328612" y="242887"/>
                </a:cubicBezTo>
                <a:cubicBezTo>
                  <a:pt x="378023" y="288726"/>
                  <a:pt x="388739" y="589954"/>
                  <a:pt x="432197" y="646509"/>
                </a:cubicBezTo>
                <a:cubicBezTo>
                  <a:pt x="475655" y="703064"/>
                  <a:pt x="552450" y="524470"/>
                  <a:pt x="589359" y="582215"/>
                </a:cubicBezTo>
                <a:cubicBezTo>
                  <a:pt x="626268" y="639960"/>
                  <a:pt x="609005" y="942379"/>
                  <a:pt x="653653" y="992981"/>
                </a:cubicBezTo>
                <a:cubicBezTo>
                  <a:pt x="698301" y="1043583"/>
                  <a:pt x="807244" y="842367"/>
                  <a:pt x="857250" y="885825"/>
                </a:cubicBezTo>
                <a:cubicBezTo>
                  <a:pt x="907256" y="929283"/>
                  <a:pt x="906065" y="1203722"/>
                  <a:pt x="953690" y="1253728"/>
                </a:cubicBezTo>
                <a:cubicBezTo>
                  <a:pt x="1001315" y="1303734"/>
                  <a:pt x="1089422" y="1154906"/>
                  <a:pt x="1143000" y="1185862"/>
                </a:cubicBezTo>
                <a:cubicBezTo>
                  <a:pt x="1196578" y="1216818"/>
                  <a:pt x="1215033" y="1416248"/>
                  <a:pt x="1275159" y="1439465"/>
                </a:cubicBezTo>
                <a:cubicBezTo>
                  <a:pt x="1335285" y="1462682"/>
                  <a:pt x="1431726" y="1326951"/>
                  <a:pt x="1503759" y="1325165"/>
                </a:cubicBezTo>
                <a:cubicBezTo>
                  <a:pt x="1575792" y="1323379"/>
                  <a:pt x="1655564" y="1454348"/>
                  <a:pt x="1707356" y="1428750"/>
                </a:cubicBezTo>
                <a:cubicBezTo>
                  <a:pt x="1759148" y="1403152"/>
                  <a:pt x="1765101" y="1215033"/>
                  <a:pt x="1814512" y="1171575"/>
                </a:cubicBezTo>
                <a:cubicBezTo>
                  <a:pt x="1863923" y="1128117"/>
                  <a:pt x="1957983" y="1229320"/>
                  <a:pt x="2003822" y="1168003"/>
                </a:cubicBezTo>
                <a:cubicBezTo>
                  <a:pt x="2049661" y="1106686"/>
                  <a:pt x="2047280" y="854273"/>
                  <a:pt x="2089547" y="803671"/>
                </a:cubicBezTo>
                <a:cubicBezTo>
                  <a:pt x="2131814" y="753069"/>
                  <a:pt x="2207419" y="934044"/>
                  <a:pt x="2257425" y="864393"/>
                </a:cubicBezTo>
                <a:cubicBezTo>
                  <a:pt x="2307431" y="794742"/>
                  <a:pt x="2337792" y="464938"/>
                  <a:pt x="2389584" y="385762"/>
                </a:cubicBezTo>
                <a:cubicBezTo>
                  <a:pt x="2441376" y="306586"/>
                  <a:pt x="2518767" y="450056"/>
                  <a:pt x="2568178" y="389334"/>
                </a:cubicBezTo>
                <a:cubicBezTo>
                  <a:pt x="2617589" y="328612"/>
                  <a:pt x="2651819" y="175021"/>
                  <a:pt x="2686050" y="21431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0FA2C6-9515-4849-A48F-FD2EAB64BB6E}"/>
              </a:ext>
            </a:extLst>
          </p:cNvPr>
          <p:cNvSpPr/>
          <p:nvPr/>
        </p:nvSpPr>
        <p:spPr>
          <a:xfrm>
            <a:off x="7118515" y="403622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236033-86C4-47CC-9EC0-A8ED04BA6FBD}"/>
              </a:ext>
            </a:extLst>
          </p:cNvPr>
          <p:cNvSpPr/>
          <p:nvPr/>
        </p:nvSpPr>
        <p:spPr>
          <a:xfrm>
            <a:off x="9468327" y="4064795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623492" y="414758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525691" y="2828925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CDC09-241E-47AA-8D99-CE4C10AE00CA}"/>
              </a:ext>
            </a:extLst>
          </p:cNvPr>
          <p:cNvSpPr txBox="1"/>
          <p:nvPr/>
        </p:nvSpPr>
        <p:spPr>
          <a:xfrm>
            <a:off x="1285875" y="53998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0C14E3-E315-41FA-8226-44A6CA346211}"/>
              </a:ext>
            </a:extLst>
          </p:cNvPr>
          <p:cNvCxnSpPr/>
          <p:nvPr/>
        </p:nvCxnSpPr>
        <p:spPr>
          <a:xfrm flipV="1">
            <a:off x="1633085" y="4300728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D9E3F8-12F5-4B2E-B026-F9FDEEDD079F}"/>
              </a:ext>
            </a:extLst>
          </p:cNvPr>
          <p:cNvCxnSpPr>
            <a:cxnSpLocks/>
          </p:cNvCxnSpPr>
          <p:nvPr/>
        </p:nvCxnSpPr>
        <p:spPr>
          <a:xfrm flipH="1" flipV="1">
            <a:off x="1285875" y="4300728"/>
            <a:ext cx="34721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7F71AC-F0B7-4C4A-B433-143C37DABD1D}"/>
              </a:ext>
            </a:extLst>
          </p:cNvPr>
          <p:cNvCxnSpPr>
            <a:cxnSpLocks/>
          </p:cNvCxnSpPr>
          <p:nvPr/>
        </p:nvCxnSpPr>
        <p:spPr>
          <a:xfrm>
            <a:off x="950523" y="3244423"/>
            <a:ext cx="1455333" cy="2256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E214DBC-4F6A-4A49-BB19-45C5F9B9DD7C}"/>
              </a:ext>
            </a:extLst>
          </p:cNvPr>
          <p:cNvSpPr/>
          <p:nvPr/>
        </p:nvSpPr>
        <p:spPr>
          <a:xfrm>
            <a:off x="2401059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0544A7C-8922-454A-B8CE-57B67F884AC8}"/>
              </a:ext>
            </a:extLst>
          </p:cNvPr>
          <p:cNvCxnSpPr>
            <a:cxnSpLocks/>
          </p:cNvCxnSpPr>
          <p:nvPr/>
        </p:nvCxnSpPr>
        <p:spPr>
          <a:xfrm>
            <a:off x="556779" y="4201200"/>
            <a:ext cx="3222265" cy="117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B0D0EC3-C957-4B83-A692-A8C6CA57288D}"/>
              </a:ext>
            </a:extLst>
          </p:cNvPr>
          <p:cNvSpPr/>
          <p:nvPr/>
        </p:nvSpPr>
        <p:spPr>
          <a:xfrm>
            <a:off x="2918442" y="487982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2E3BD-0ABE-4EA0-A7A5-B1EF18ABE8A0}"/>
              </a:ext>
            </a:extLst>
          </p:cNvPr>
          <p:cNvSpPr/>
          <p:nvPr/>
        </p:nvSpPr>
        <p:spPr>
          <a:xfrm>
            <a:off x="3331345" y="497126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B563D2-750B-4B6A-879A-02BACF9024D2}"/>
              </a:ext>
            </a:extLst>
          </p:cNvPr>
          <p:cNvSpPr/>
          <p:nvPr/>
        </p:nvSpPr>
        <p:spPr>
          <a:xfrm>
            <a:off x="3587476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39821B-E0D5-4099-BB95-EFF9BF9F2FA0}"/>
              </a:ext>
            </a:extLst>
          </p:cNvPr>
          <p:cNvSpPr/>
          <p:nvPr/>
        </p:nvSpPr>
        <p:spPr>
          <a:xfrm>
            <a:off x="3806036" y="506270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A162E-BF4C-420E-8379-8722B96BA18A}"/>
              </a:ext>
            </a:extLst>
          </p:cNvPr>
          <p:cNvSpPr/>
          <p:nvPr/>
        </p:nvSpPr>
        <p:spPr>
          <a:xfrm>
            <a:off x="3980150" y="508406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C63BB-892D-43CC-B2FF-97D464BC7CE1}"/>
              </a:ext>
            </a:extLst>
          </p:cNvPr>
          <p:cNvSpPr txBox="1"/>
          <p:nvPr/>
        </p:nvSpPr>
        <p:spPr>
          <a:xfrm>
            <a:off x="7275910" y="2828924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0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623492" y="414758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279232" y="1781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CDC09-241E-47AA-8D99-CE4C10AE00CA}"/>
              </a:ext>
            </a:extLst>
          </p:cNvPr>
          <p:cNvSpPr txBox="1"/>
          <p:nvPr/>
        </p:nvSpPr>
        <p:spPr>
          <a:xfrm>
            <a:off x="1285875" y="53998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0C14E3-E315-41FA-8226-44A6CA346211}"/>
              </a:ext>
            </a:extLst>
          </p:cNvPr>
          <p:cNvCxnSpPr/>
          <p:nvPr/>
        </p:nvCxnSpPr>
        <p:spPr>
          <a:xfrm flipV="1">
            <a:off x="1633085" y="4300728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D9E3F8-12F5-4B2E-B026-F9FDEEDD079F}"/>
              </a:ext>
            </a:extLst>
          </p:cNvPr>
          <p:cNvCxnSpPr>
            <a:cxnSpLocks/>
          </p:cNvCxnSpPr>
          <p:nvPr/>
        </p:nvCxnSpPr>
        <p:spPr>
          <a:xfrm flipH="1" flipV="1">
            <a:off x="1285875" y="4300728"/>
            <a:ext cx="34721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7F71AC-F0B7-4C4A-B433-143C37DABD1D}"/>
              </a:ext>
            </a:extLst>
          </p:cNvPr>
          <p:cNvCxnSpPr>
            <a:cxnSpLocks/>
          </p:cNvCxnSpPr>
          <p:nvPr/>
        </p:nvCxnSpPr>
        <p:spPr>
          <a:xfrm>
            <a:off x="950523" y="3244423"/>
            <a:ext cx="1455333" cy="2256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E214DBC-4F6A-4A49-BB19-45C5F9B9DD7C}"/>
              </a:ext>
            </a:extLst>
          </p:cNvPr>
          <p:cNvSpPr/>
          <p:nvPr/>
        </p:nvSpPr>
        <p:spPr>
          <a:xfrm>
            <a:off x="2401059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0544A7C-8922-454A-B8CE-57B67F884AC8}"/>
              </a:ext>
            </a:extLst>
          </p:cNvPr>
          <p:cNvCxnSpPr>
            <a:cxnSpLocks/>
          </p:cNvCxnSpPr>
          <p:nvPr/>
        </p:nvCxnSpPr>
        <p:spPr>
          <a:xfrm>
            <a:off x="556779" y="4201200"/>
            <a:ext cx="3222265" cy="117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B0D0EC3-C957-4B83-A692-A8C6CA57288D}"/>
              </a:ext>
            </a:extLst>
          </p:cNvPr>
          <p:cNvSpPr/>
          <p:nvPr/>
        </p:nvSpPr>
        <p:spPr>
          <a:xfrm>
            <a:off x="2918442" y="487982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2E3BD-0ABE-4EA0-A7A5-B1EF18ABE8A0}"/>
              </a:ext>
            </a:extLst>
          </p:cNvPr>
          <p:cNvSpPr/>
          <p:nvPr/>
        </p:nvSpPr>
        <p:spPr>
          <a:xfrm>
            <a:off x="3331345" y="497126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B563D2-750B-4B6A-879A-02BACF9024D2}"/>
              </a:ext>
            </a:extLst>
          </p:cNvPr>
          <p:cNvSpPr/>
          <p:nvPr/>
        </p:nvSpPr>
        <p:spPr>
          <a:xfrm>
            <a:off x="3587476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39821B-E0D5-4099-BB95-EFF9BF9F2FA0}"/>
              </a:ext>
            </a:extLst>
          </p:cNvPr>
          <p:cNvSpPr/>
          <p:nvPr/>
        </p:nvSpPr>
        <p:spPr>
          <a:xfrm>
            <a:off x="3806036" y="506270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A162E-BF4C-420E-8379-8722B96BA18A}"/>
              </a:ext>
            </a:extLst>
          </p:cNvPr>
          <p:cNvSpPr/>
          <p:nvPr/>
        </p:nvSpPr>
        <p:spPr>
          <a:xfrm>
            <a:off x="3980150" y="508406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A42C99-E9F3-45B2-AF2A-10295F3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2086170-7C25-48F5-8C2F-2D43300BE04C}"/>
              </a:ext>
            </a:extLst>
          </p:cNvPr>
          <p:cNvSpPr/>
          <p:nvPr/>
        </p:nvSpPr>
        <p:spPr>
          <a:xfrm>
            <a:off x="7577807" y="414469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ED06F-E579-4015-9B5A-07766A06C71A}"/>
              </a:ext>
            </a:extLst>
          </p:cNvPr>
          <p:cNvCxnSpPr/>
          <p:nvPr/>
        </p:nvCxnSpPr>
        <p:spPr>
          <a:xfrm flipV="1">
            <a:off x="7733848" y="4303513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CE82C35-17AB-4D8E-B7E8-44FE19266B76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4932023" y="4327572"/>
            <a:ext cx="2737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33D5DE-8991-45BD-B5FB-BD76DAFCD1CF}"/>
              </a:ext>
            </a:extLst>
          </p:cNvPr>
          <p:cNvCxnSpPr>
            <a:cxnSpLocks/>
          </p:cNvCxnSpPr>
          <p:nvPr/>
        </p:nvCxnSpPr>
        <p:spPr>
          <a:xfrm flipH="1">
            <a:off x="6813620" y="3181416"/>
            <a:ext cx="1711254" cy="2459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CE143FFD-6C1F-4F1B-A334-505751D8D85A}"/>
              </a:ext>
            </a:extLst>
          </p:cNvPr>
          <p:cNvSpPr/>
          <p:nvPr/>
        </p:nvSpPr>
        <p:spPr>
          <a:xfrm>
            <a:off x="6722180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D708C4F-EB09-4DBB-B73F-72CE8FF445B9}"/>
              </a:ext>
            </a:extLst>
          </p:cNvPr>
          <p:cNvCxnSpPr>
            <a:cxnSpLocks/>
          </p:cNvCxnSpPr>
          <p:nvPr/>
        </p:nvCxnSpPr>
        <p:spPr>
          <a:xfrm flipH="1">
            <a:off x="5491298" y="4285120"/>
            <a:ext cx="2923473" cy="1189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4A3AD42-280A-43C0-80C0-30D45BF8060C}"/>
              </a:ext>
            </a:extLst>
          </p:cNvPr>
          <p:cNvSpPr/>
          <p:nvPr/>
        </p:nvSpPr>
        <p:spPr>
          <a:xfrm>
            <a:off x="6117755" y="489201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78056E3-23CB-4164-89D8-B255D1C124FD}"/>
              </a:ext>
            </a:extLst>
          </p:cNvPr>
          <p:cNvSpPr/>
          <p:nvPr/>
        </p:nvSpPr>
        <p:spPr>
          <a:xfrm>
            <a:off x="5678383" y="498345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5FDCFA-F790-4C15-9A46-40E2ADD47CAA}"/>
              </a:ext>
            </a:extLst>
          </p:cNvPr>
          <p:cNvSpPr/>
          <p:nvPr/>
        </p:nvSpPr>
        <p:spPr>
          <a:xfrm>
            <a:off x="5362085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066388-EF23-444C-B3C1-DD1A9665195E}"/>
              </a:ext>
            </a:extLst>
          </p:cNvPr>
          <p:cNvSpPr/>
          <p:nvPr/>
        </p:nvSpPr>
        <p:spPr>
          <a:xfrm>
            <a:off x="5136090" y="504969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5D56DD7-BCBF-4ECB-9D1E-921EA02E52B3}"/>
              </a:ext>
            </a:extLst>
          </p:cNvPr>
          <p:cNvSpPr/>
          <p:nvPr/>
        </p:nvSpPr>
        <p:spPr>
          <a:xfrm>
            <a:off x="4973171" y="507462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51E1D-1038-4E88-BD7A-5A37FC7F1543}"/>
              </a:ext>
            </a:extLst>
          </p:cNvPr>
          <p:cNvSpPr txBox="1"/>
          <p:nvPr/>
        </p:nvSpPr>
        <p:spPr>
          <a:xfrm>
            <a:off x="2315648" y="5791506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0.1-1=-0.9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0.4-1=-0.6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279232" y="1781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A42C99-E9F3-45B2-AF2A-10295F3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94" y="3045361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09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5804975" y="32670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305E99-A0E2-4A28-9939-BD268165F25D}"/>
              </a:ext>
            </a:extLst>
          </p:cNvPr>
          <p:cNvCxnSpPr>
            <a:endCxn id="6" idx="4"/>
          </p:cNvCxnSpPr>
          <p:nvPr/>
        </p:nvCxnSpPr>
        <p:spPr>
          <a:xfrm flipV="1">
            <a:off x="1664494" y="2180844"/>
            <a:ext cx="13430" cy="876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B93647-D630-4F4E-A6AC-FB8E876CD084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1301151" y="2173415"/>
            <a:ext cx="376773" cy="7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63FF5A8-6D9D-4A9C-A630-7FC7528D4544}"/>
              </a:ext>
            </a:extLst>
          </p:cNvPr>
          <p:cNvCxnSpPr>
            <a:cxnSpLocks/>
          </p:cNvCxnSpPr>
          <p:nvPr/>
        </p:nvCxnSpPr>
        <p:spPr>
          <a:xfrm flipV="1">
            <a:off x="2342608" y="2682841"/>
            <a:ext cx="5795" cy="378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31E4208-316A-429E-AAD5-EBD343A25197}"/>
              </a:ext>
            </a:extLst>
          </p:cNvPr>
          <p:cNvCxnSpPr>
            <a:cxnSpLocks/>
          </p:cNvCxnSpPr>
          <p:nvPr/>
        </p:nvCxnSpPr>
        <p:spPr>
          <a:xfrm flipH="1">
            <a:off x="1278053" y="2675411"/>
            <a:ext cx="107141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D360A0-5F64-46BA-B190-18B2C4B6F5E3}"/>
              </a:ext>
            </a:extLst>
          </p:cNvPr>
          <p:cNvSpPr txBox="1"/>
          <p:nvPr/>
        </p:nvSpPr>
        <p:spPr>
          <a:xfrm>
            <a:off x="361803" y="193196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14153F-BD3C-4C81-9B2F-3F857FB7FBDA}"/>
              </a:ext>
            </a:extLst>
          </p:cNvPr>
          <p:cNvSpPr txBox="1"/>
          <p:nvPr/>
        </p:nvSpPr>
        <p:spPr>
          <a:xfrm>
            <a:off x="170326" y="239363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f(x+h)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603180-A229-4A03-95F6-68118DA8C1E8}"/>
              </a:ext>
            </a:extLst>
          </p:cNvPr>
          <p:cNvSpPr txBox="1"/>
          <p:nvPr/>
        </p:nvSpPr>
        <p:spPr>
          <a:xfrm>
            <a:off x="1817957" y="1095512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 미분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87EAEE-AC00-4E0C-9F1F-2C3FBE7A0C3C}"/>
              </a:ext>
            </a:extLst>
          </p:cNvPr>
          <p:cNvSpPr txBox="1"/>
          <p:nvPr/>
        </p:nvSpPr>
        <p:spPr>
          <a:xfrm>
            <a:off x="6108753" y="102609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   # 0.2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  # 0.3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C6C01-A686-4ED4-A0E3-68723260D717}"/>
                  </a:ext>
                </a:extLst>
              </p:cNvPr>
              <p:cNvSpPr txBox="1"/>
              <p:nvPr/>
            </p:nvSpPr>
            <p:spPr>
              <a:xfrm>
                <a:off x="4752124" y="1287549"/>
                <a:ext cx="31222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C6C01-A686-4ED4-A0E3-68723260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24" y="1287549"/>
                <a:ext cx="312226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 # 6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404043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  # 8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693316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680644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667972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693316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680644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667972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693316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680644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667972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693316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680644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667972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382421" y="393988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136919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746682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639561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451422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954065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9068790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</p:cNvCxnSpPr>
          <p:nvPr/>
        </p:nvCxnSpPr>
        <p:spPr>
          <a:xfrm flipV="1">
            <a:off x="7153720" y="3692199"/>
            <a:ext cx="546828" cy="155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8508785" y="3683301"/>
            <a:ext cx="513870" cy="167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916638" y="3695245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819664" y="368330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순서도: 지연 51">
            <a:extLst>
              <a:ext uri="{FF2B5EF4-FFF2-40B4-BE49-F238E27FC236}">
                <a16:creationId xmlns:a16="http://schemas.microsoft.com/office/drawing/2014/main" id="{B76606C6-1760-4236-96CE-E8D3856D7558}"/>
              </a:ext>
            </a:extLst>
          </p:cNvPr>
          <p:cNvSpPr/>
          <p:nvPr/>
        </p:nvSpPr>
        <p:spPr>
          <a:xfrm>
            <a:off x="9372347" y="2164644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D62E8E-59F9-4E52-813D-63DA022A8AA0}"/>
              </a:ext>
            </a:extLst>
          </p:cNvPr>
          <p:cNvCxnSpPr/>
          <p:nvPr/>
        </p:nvCxnSpPr>
        <p:spPr>
          <a:xfrm>
            <a:off x="9068790" y="23075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04FBDB0-3307-4819-9C61-DDF6FE2FE644}"/>
              </a:ext>
            </a:extLst>
          </p:cNvPr>
          <p:cNvCxnSpPr/>
          <p:nvPr/>
        </p:nvCxnSpPr>
        <p:spPr>
          <a:xfrm>
            <a:off x="9068790" y="2646847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A402F9B-A995-4207-BD99-2314819572B6}"/>
              </a:ext>
            </a:extLst>
          </p:cNvPr>
          <p:cNvCxnSpPr/>
          <p:nvPr/>
        </p:nvCxnSpPr>
        <p:spPr>
          <a:xfrm>
            <a:off x="9989978" y="246111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34066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137C0B1-6C59-46C8-891C-A42592E12EAF}"/>
              </a:ext>
            </a:extLst>
          </p:cNvPr>
          <p:cNvCxnSpPr/>
          <p:nvPr/>
        </p:nvCxnSpPr>
        <p:spPr>
          <a:xfrm flipH="1">
            <a:off x="3346847" y="3243263"/>
            <a:ext cx="432197" cy="464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9089-B6FC-4134-ABB7-7ED20938890B}"/>
                  </a:ext>
                </a:extLst>
              </p:cNvPr>
              <p:cNvSpPr txBox="1"/>
              <p:nvPr/>
            </p:nvSpPr>
            <p:spPr>
              <a:xfrm>
                <a:off x="8062658" y="1797612"/>
                <a:ext cx="1579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𝑐h𝑎𝑖𝑛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𝑟𝑢𝑙𝑒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9089-B6FC-4134-ABB7-7ED209388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58" y="1797612"/>
                <a:ext cx="1579727" cy="369332"/>
              </a:xfrm>
              <a:prstGeom prst="rect">
                <a:avLst/>
              </a:prstGeom>
              <a:blipFill>
                <a:blip r:embed="rId13"/>
                <a:stretch>
                  <a:fillRect l="-1158" r="-1158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0107F501-48BF-4AA8-A26B-AD747ED931BA}"/>
              </a:ext>
            </a:extLst>
          </p:cNvPr>
          <p:cNvSpPr/>
          <p:nvPr/>
        </p:nvSpPr>
        <p:spPr>
          <a:xfrm>
            <a:off x="9372347" y="2186076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FAE07E-3B0E-426E-A4E0-FA0E5FADB4B2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5C8CE-930E-4904-B4D3-BE67B63B812E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50C30C4-9AFE-4B28-BC39-E855DA9D8967}"/>
              </a:ext>
            </a:extLst>
          </p:cNvPr>
          <p:cNvCxnSpPr/>
          <p:nvPr/>
        </p:nvCxnSpPr>
        <p:spPr>
          <a:xfrm>
            <a:off x="10108856" y="251092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FFF0109-5872-4020-B16F-0B41E6DEEAD7}"/>
              </a:ext>
            </a:extLst>
          </p:cNvPr>
          <p:cNvSpPr/>
          <p:nvPr/>
        </p:nvSpPr>
        <p:spPr>
          <a:xfrm>
            <a:off x="9989978" y="2439483"/>
            <a:ext cx="142875" cy="1428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D638EE-CE36-41CE-A1F0-42A17D4D058F}"/>
              </a:ext>
            </a:extLst>
          </p:cNvPr>
          <p:cNvSpPr txBox="1"/>
          <p:nvPr/>
        </p:nvSpPr>
        <p:spPr>
          <a:xfrm>
            <a:off x="4567935" y="41690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F60D3A-1FA5-4EB1-9743-92EF5E155FEC}"/>
              </a:ext>
            </a:extLst>
          </p:cNvPr>
          <p:cNvSpPr txBox="1"/>
          <p:nvPr/>
        </p:nvSpPr>
        <p:spPr>
          <a:xfrm>
            <a:off x="4607015" y="22977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7DEFD0-6720-4034-8E3C-33DAA1F7DE07}"/>
              </a:ext>
            </a:extLst>
          </p:cNvPr>
          <p:cNvSpPr txBox="1"/>
          <p:nvPr/>
        </p:nvSpPr>
        <p:spPr>
          <a:xfrm>
            <a:off x="2610299" y="35254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736C53-06CA-499F-A480-B7EA842A0C5C}"/>
              </a:ext>
            </a:extLst>
          </p:cNvPr>
          <p:cNvSpPr txBox="1"/>
          <p:nvPr/>
        </p:nvSpPr>
        <p:spPr>
          <a:xfrm>
            <a:off x="2659442" y="22652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66332</TotalTime>
  <Words>17486</Words>
  <Application>Microsoft Office PowerPoint</Application>
  <PresentationFormat>사용자 지정</PresentationFormat>
  <Paragraphs>6573</Paragraphs>
  <Slides>233</Slides>
  <Notes>193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233</vt:i4>
      </vt:variant>
    </vt:vector>
  </HeadingPairs>
  <TitlesOfParts>
    <vt:vector size="244" baseType="lpstr">
      <vt:lpstr>Arial</vt:lpstr>
      <vt:lpstr>Consolas</vt:lpstr>
      <vt:lpstr>Candara</vt:lpstr>
      <vt:lpstr>맑은 고딕</vt:lpstr>
      <vt:lpstr>Cambria Math</vt:lpstr>
      <vt:lpstr>고도 M</vt:lpstr>
      <vt:lpstr>Microsoft Sans Serif</vt:lpstr>
      <vt:lpstr>굴림</vt:lpstr>
      <vt:lpstr>맑은 고딕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3551</cp:revision>
  <dcterms:created xsi:type="dcterms:W3CDTF">2008-02-04T08:04:25Z</dcterms:created>
  <dcterms:modified xsi:type="dcterms:W3CDTF">2021-08-08T08:40:32Z</dcterms:modified>
</cp:coreProperties>
</file>